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10.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10.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0.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19.png" ContentType="image/png"/>
  <Override PartName="/ppt/media/image1.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2.png" ContentType="image/png"/>
  <Override PartName="/ppt/media/image3.png" ContentType="image/png"/>
  <Override PartName="/ppt/media/image4.png" ContentType="image/png"/>
  <Override PartName="/ppt/media/image5.png" ContentType="image/png"/>
  <Override PartName="/ppt/media/image10.png" ContentType="image/png"/>
  <Override PartName="/ppt/media/image6.png" ContentType="image/png"/>
  <Override PartName="/ppt/slideLayouts/_rels/slideLayout1.xml.rels" ContentType="application/vnd.openxmlformats-package.relationships+xml"/>
  <Override PartName="/ppt/slideLayouts/_rels/slideLayout17.xml.rels" ContentType="application/vnd.openxmlformats-package.relationships+xml"/>
  <Override PartName="/ppt/slideLayouts/_rels/slideLayout21.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28.xml.rels" ContentType="application/vnd.openxmlformats-package.relationships+xml"/>
  <Override PartName="/ppt/slideLayouts/_rels/slideLayout14.xml.rels" ContentType="application/vnd.openxmlformats-package.relationships+xml"/>
  <Override PartName="/ppt/slideLayouts/_rels/slideLayout89.xml.rels" ContentType="application/vnd.openxmlformats-package.relationships+xml"/>
  <Override PartName="/ppt/slideLayouts/_rels/slideLayout29.xml.rels" ContentType="application/vnd.openxmlformats-package.relationships+xml"/>
  <Override PartName="/ppt/slideLayouts/_rels/slideLayout33.xml.rels" ContentType="application/vnd.openxmlformats-package.relationships+xml"/>
  <Override PartName="/ppt/slideLayouts/_rels/slideLayout62.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3.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82.xml.rels" ContentType="application/vnd.openxmlformats-package.relationships+xml"/>
  <Override PartName="/ppt/slideLayouts/_rels/slideLayout112.xml.rels" ContentType="application/vnd.openxmlformats-package.relationships+xml"/>
  <Override PartName="/ppt/slideLayouts/_rels/slideLayout108.xml.rels" ContentType="application/vnd.openxmlformats-package.relationships+xml"/>
  <Override PartName="/ppt/slideLayouts/_rels/slideLayout60.xml.rels" ContentType="application/vnd.openxmlformats-package.relationships+xml"/>
  <Override PartName="/ppt/slideLayouts/_rels/slideLayout56.xml.rels" ContentType="application/vnd.openxmlformats-package.relationships+xml"/>
  <Override PartName="/ppt/slideLayouts/_rels/slideLayout66.xml.rels" ContentType="application/vnd.openxmlformats-package.relationships+xml"/>
  <Override PartName="/ppt/slideLayouts/_rels/slideLayout70.xml.rels" ContentType="application/vnd.openxmlformats-package.relationships+xml"/>
  <Override PartName="/ppt/slideLayouts/_rels/slideLayout118.xml.rels" ContentType="application/vnd.openxmlformats-package.relationships+xml"/>
  <Override PartName="/ppt/slideLayouts/_rels/slideLayout75.xml.rels" ContentType="application/vnd.openxmlformats-package.relationships+xml"/>
  <Override PartName="/ppt/slideLayouts/_rels/slideLayout61.xml.rels" ContentType="application/vnd.openxmlformats-package.relationships+xml"/>
  <Override PartName="/ppt/slideLayouts/_rels/slideLayout57.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76.xml.rels" ContentType="application/vnd.openxmlformats-package.relationships+xml"/>
  <Override PartName="/ppt/slideLayouts/_rels/slideLayout105.xml.rels" ContentType="application/vnd.openxmlformats-package.relationships+xml"/>
  <Override PartName="/ppt/slideLayouts/_rels/slideLayout53.xml.rels" ContentType="application/vnd.openxmlformats-package.relationships+xml"/>
  <Override PartName="/ppt/slideLayouts/_rels/slideLayout81.xml.rels" ContentType="application/vnd.openxmlformats-package.relationships+xml"/>
  <Override PartName="/ppt/slideLayouts/_rels/slideLayout107.xml.rels" ContentType="application/vnd.openxmlformats-package.relationships+xml"/>
  <Override PartName="/ppt/slideLayouts/_rels/slideLayout65.xml.rels" ContentType="application/vnd.openxmlformats-package.relationships+xml"/>
  <Override PartName="/ppt/slideLayouts/_rels/slideLayout117.xml.rels" ContentType="application/vnd.openxmlformats-package.relationships+xml"/>
  <Override PartName="/ppt/slideLayouts/_rels/slideLayout74.xml.rels" ContentType="application/vnd.openxmlformats-package.relationships+xml"/>
  <Override PartName="/ppt/slideLayouts/_rels/slideLayout109.xml.rels" ContentType="application/vnd.openxmlformats-package.relationships+xml"/>
  <Override PartName="/ppt/slideLayouts/_rels/slideLayout113.xml.rels" ContentType="application/vnd.openxmlformats-package.relationships+xml"/>
  <Override PartName="/ppt/slideLayouts/_rels/slideLayout110.xml.rels" ContentType="application/vnd.openxmlformats-package.relationships+xml"/>
  <Override PartName="/ppt/slideLayouts/_rels/slideLayout103.xml.rels" ContentType="application/vnd.openxmlformats-package.relationships+xml"/>
  <Override PartName="/ppt/slideLayouts/_rels/slideLayout94.xml.rels" ContentType="application/vnd.openxmlformats-package.relationships+xml"/>
  <Override PartName="/ppt/slideLayouts/_rels/slideLayout78.xml.rels" ContentType="application/vnd.openxmlformats-package.relationships+xml"/>
  <Override PartName="/ppt/slideLayouts/_rels/slideLayout87.xml.rels" ContentType="application/vnd.openxmlformats-package.relationships+xml"/>
  <Override PartName="/ppt/slideLayouts/_rels/slideLayout104.xml.rels" ContentType="application/vnd.openxmlformats-package.relationships+xml"/>
  <Override PartName="/ppt/slideLayouts/_rels/slideLayout52.xml.rels" ContentType="application/vnd.openxmlformats-package.relationships+xml"/>
  <Override PartName="/ppt/slideLayouts/_rels/slideLayout111.xml.rels" ContentType="application/vnd.openxmlformats-package.relationships+xml"/>
  <Override PartName="/ppt/slideLayouts/_rels/slideLayout6.xml.rels" ContentType="application/vnd.openxmlformats-package.relationships+xml"/>
  <Override PartName="/ppt/slideLayouts/_rels/slideLayout80.xml.rels" ContentType="application/vnd.openxmlformats-package.relationships+xml"/>
  <Override PartName="/ppt/slideLayouts/_rels/slideLayout106.xml.rels" ContentType="application/vnd.openxmlformats-package.relationships+xml"/>
  <Override PartName="/ppt/slideLayouts/_rels/slideLayout64.xml.rels" ContentType="application/vnd.openxmlformats-package.relationships+xml"/>
  <Override PartName="/ppt/slideLayouts/_rels/slideLayout116.xml.rels" ContentType="application/vnd.openxmlformats-package.relationships+xml"/>
  <Override PartName="/ppt/slideLayouts/_rels/slideLayout88.xml.rels" ContentType="application/vnd.openxmlformats-package.relationships+xml"/>
  <Override PartName="/ppt/slideLayouts/_rels/slideLayout95.xml.rels" ContentType="application/vnd.openxmlformats-package.relationships+xml"/>
  <Override PartName="/ppt/slideLayouts/_rels/slideLayout79.xml.rels" ContentType="application/vnd.openxmlformats-package.relationships+xml"/>
  <Override PartName="/ppt/slideLayouts/_rels/slideLayout83.xml.rels" ContentType="application/vnd.openxmlformats-package.relationships+xml"/>
  <Override PartName="/ppt/slideLayouts/_rels/slideLayout30.xml.rels" ContentType="application/vnd.openxmlformats-package.relationships+xml"/>
  <Override PartName="/ppt/slideLayouts/_rels/slideLayout96.xml.rels" ContentType="application/vnd.openxmlformats-package.relationships+xml"/>
  <Override PartName="/ppt/slideLayouts/_rels/slideLayout43.xml.rels" ContentType="application/vnd.openxmlformats-package.relationships+xml"/>
  <Override PartName="/ppt/slideLayouts/_rels/slideLayout114.xml.rels" ContentType="application/vnd.openxmlformats-package.relationships+xml"/>
  <Override PartName="/ppt/slideLayouts/_rels/slideLayout27.xml.rels" ContentType="application/vnd.openxmlformats-package.relationships+xml"/>
  <Override PartName="/ppt/slideLayouts/_rels/slideLayout36.xml.rels" ContentType="application/vnd.openxmlformats-package.relationships+xml"/>
  <Override PartName="/ppt/slideLayouts/_rels/slideLayout115.xml.rels" ContentType="application/vnd.openxmlformats-package.relationships+xml"/>
  <Override PartName="/ppt/slideLayouts/_rels/slideLayout100.xml.rels" ContentType="application/vnd.openxmlformats-package.relationships+xml"/>
  <Override PartName="/ppt/slideLayouts/_rels/slideLayout9.xml.rels" ContentType="application/vnd.openxmlformats-package.relationships+xml"/>
  <Override PartName="/ppt/slideLayouts/_rels/slideLayout3.xml.rels" ContentType="application/vnd.openxmlformats-package.relationships+xml"/>
  <Override PartName="/ppt/slideLayouts/_rels/slideLayout47.xml.rels" ContentType="application/vnd.openxmlformats-package.relationships+xml"/>
  <Override PartName="/ppt/slideLayouts/_rels/slideLayout54.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_rels/slideLayout48.xml.rels" ContentType="application/vnd.openxmlformats-package.relationships+xml"/>
  <Override PartName="/ppt/slideLayouts/_rels/slideLayout39.xml.rels" ContentType="application/vnd.openxmlformats-package.relationships+xml"/>
  <Override PartName="/ppt/slideLayouts/_rels/slideLayout55.xml.rels" ContentType="application/vnd.openxmlformats-package.relationships+xml"/>
  <Override PartName="/ppt/slideLayouts/_rels/slideLayout40.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49.xml.rels" ContentType="application/vnd.openxmlformats-package.relationships+xml"/>
  <Override PartName="/ppt/slideLayouts/_rels/slideLayout34.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51.xml.rels" ContentType="application/vnd.openxmlformats-package.relationships+xml"/>
  <Override PartName="/ppt/slideLayouts/_rels/slideLayout46.xml.rels" ContentType="application/vnd.openxmlformats-package.relationships+xml"/>
  <Override PartName="/ppt/slideLayouts/_rels/slideLayout92.xml.rels" ContentType="application/vnd.openxmlformats-package.relationships+xml"/>
  <Override PartName="/ppt/slideLayouts/_rels/slideLayout38.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37.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91.xml.rels" ContentType="application/vnd.openxmlformats-package.relationships+xml"/>
  <Override PartName="/ppt/slideLayouts/_rels/slideLayout50.xml.rels" ContentType="application/vnd.openxmlformats-package.relationships+xml"/>
  <Override PartName="/ppt/slideLayouts/_rels/slideLayout99.xml.rels" ContentType="application/vnd.openxmlformats-package.relationships+xml"/>
  <Override PartName="/ppt/slideLayouts/_rels/slideLayout25.xml.rels" ContentType="application/vnd.openxmlformats-package.relationships+xml"/>
  <Override PartName="/ppt/slideLayouts/_rels/slideLayout85.xml.rels" ContentType="application/vnd.openxmlformats-package.relationships+xml"/>
  <Override PartName="/ppt/slideLayouts/_rels/slideLayout32.xml.rels" ContentType="application/vnd.openxmlformats-package.relationships+xml"/>
  <Override PartName="/ppt/slideLayouts/_rels/slideLayout90.xml.rels" ContentType="application/vnd.openxmlformats-package.relationships+xml"/>
  <Override PartName="/ppt/slideLayouts/_rels/slideLayout45.xml.rels" ContentType="application/vnd.openxmlformats-package.relationships+xml"/>
  <Override PartName="/ppt/slideLayouts/_rels/slideLayout98.xml.rels" ContentType="application/vnd.openxmlformats-package.relationships+xml"/>
  <Override PartName="/ppt/slideLayouts/_rels/slideLayout24.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8.xml.rels" ContentType="application/vnd.openxmlformats-package.relationships+xml"/>
  <Override PartName="/ppt/slideLayouts/_rels/slideLayout101.xml.rels" ContentType="application/vnd.openxmlformats-package.relationships+xml"/>
  <Override PartName="/ppt/slideLayouts/_rels/slideLayout86.xml.rels" ContentType="application/vnd.openxmlformats-package.relationships+xml"/>
  <Override PartName="/ppt/slideLayouts/_rels/slideLayout77.xml.rels" ContentType="application/vnd.openxmlformats-package.relationships+xml"/>
  <Override PartName="/ppt/slideLayouts/_rels/slideLayout102.xml.rels" ContentType="application/vnd.openxmlformats-package.relationships+xml"/>
  <Override PartName="/ppt/slideLayouts/_rels/slideLayout120.xml.rels" ContentType="application/vnd.openxmlformats-package.relationships+xml"/>
  <Override PartName="/ppt/slideLayouts/_rels/slideLayout93.xml.rels" ContentType="application/vnd.openxmlformats-package.relationships+xml"/>
  <Override PartName="/ppt/slideLayouts/_rels/slideLayout119.xml.rels" ContentType="application/vnd.openxmlformats-package.relationships+xml"/>
  <Override PartName="/ppt/slideLayouts/_rels/slideLayout44.xml.rels" ContentType="application/vnd.openxmlformats-package.relationships+xml"/>
  <Override PartName="/ppt/slideLayouts/_rels/slideLayout97.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8.xml" ContentType="application/vnd.openxmlformats-officedocument.presentationml.slideLayout+xml"/>
  <Override PartName="/ppt/slideLayouts/slideLayout49.xml" ContentType="application/vnd.openxmlformats-officedocument.presentationml.slideLayout+xml"/>
  <Override PartName="/ppt/slideLayouts/slideLayout12.xml" ContentType="application/vnd.openxmlformats-officedocument.presentationml.slideLayout+xml"/>
  <Override PartName="/ppt/slideLayouts/slideLayout117.xml" ContentType="application/vnd.openxmlformats-officedocument.presentationml.slideLayout+xml"/>
  <Override PartName="/ppt/slideLayouts/slideLayout48.xml" ContentType="application/vnd.openxmlformats-officedocument.presentationml.slideLayout+xml"/>
  <Override PartName="/ppt/slideLayouts/slideLayout11.xml" ContentType="application/vnd.openxmlformats-officedocument.presentationml.slideLayout+xml"/>
  <Override PartName="/ppt/slideLayouts/slideLayout116.xml" ContentType="application/vnd.openxmlformats-officedocument.presentationml.slideLayout+xml"/>
  <Override PartName="/ppt/slideLayouts/slideLayout47.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5.xml" ContentType="application/vnd.openxmlformats-officedocument.presentationml.slideLayout+xml"/>
  <Override PartName="/ppt/slideLayouts/slideLayout27.xml" ContentType="application/vnd.openxmlformats-officedocument.presentationml.slideLayout+xml"/>
  <Override PartName="/ppt/slideLayouts/slideLayout92.xml" ContentType="application/vnd.openxmlformats-officedocument.presentationml.slideLayout+xml"/>
  <Override PartName="/ppt/slideLayouts/slideLayout26.xml" ContentType="application/vnd.openxmlformats-officedocument.presentationml.slideLayout+xml"/>
  <Override PartName="/ppt/slideLayouts/slideLayout91.xml" ContentType="application/vnd.openxmlformats-officedocument.presentationml.slideLayout+xml"/>
  <Override PartName="/ppt/slideLayouts/slideLayout25.xml" ContentType="application/vnd.openxmlformats-officedocument.presentationml.slideLayout+xml"/>
  <Override PartName="/ppt/slideLayouts/slideLayout90.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59.xml" ContentType="application/vnd.openxmlformats-officedocument.presentationml.slideLayout+xml"/>
  <Override PartName="/ppt/slideLayouts/slideLayout22.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58.xml" ContentType="application/vnd.openxmlformats-officedocument.presentationml.slideLayout+xml"/>
  <Override PartName="/ppt/slideLayouts/slideLayout21.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100.xml" ContentType="application/vnd.openxmlformats-officedocument.presentationml.slideLayout+xml"/>
  <Override PartName="/ppt/slideLayouts/slideLayout95.xml" ContentType="application/vnd.openxmlformats-officedocument.presentationml.slideLayout+xml"/>
  <Override PartName="/ppt/slideLayouts/slideLayout108.xml" ContentType="application/vnd.openxmlformats-officedocument.presentationml.slideLayout+xml"/>
  <Override PartName="/ppt/slideLayouts/slideLayout101.xml" ContentType="application/vnd.openxmlformats-officedocument.presentationml.slideLayout+xml"/>
  <Override PartName="/ppt/slideLayouts/slideLayout96.xml" ContentType="application/vnd.openxmlformats-officedocument.presentationml.slideLayout+xml"/>
  <Override PartName="/ppt/slideLayouts/slideLayout109.xml" ContentType="application/vnd.openxmlformats-officedocument.presentationml.slideLayout+xml"/>
  <Override PartName="/ppt/slideLayouts/slideLayout102.xml" ContentType="application/vnd.openxmlformats-officedocument.presentationml.slideLayout+xml"/>
  <Override PartName="/ppt/slideLayouts/slideLayout77.xml" ContentType="application/vnd.openxmlformats-officedocument.presentationml.slideLayout+xml"/>
  <Override PartName="/ppt/slideLayouts/slideLayout120.xml" ContentType="application/vnd.openxmlformats-officedocument.presentationml.slideLayout+xml"/>
  <Override PartName="/ppt/slideLayouts/slideLayout65.xml" ContentType="application/vnd.openxmlformats-officedocument.presentationml.slideLayout+xml"/>
  <Override PartName="/ppt/slideLayouts/slideLayout114.xml" ContentType="application/vnd.openxmlformats-officedocument.presentationml.slideLayout+xml"/>
  <Override PartName="/ppt/slideLayouts/slideLayout113.xml" ContentType="application/vnd.openxmlformats-officedocument.presentationml.slideLayout+xml"/>
  <Override PartName="/ppt/slideLayouts/slideLayout1.xml" ContentType="application/vnd.openxmlformats-officedocument.presentationml.slideLayout+xml"/>
  <Override PartName="/ppt/slideLayouts/slideLayout112.xml" ContentType="application/vnd.openxmlformats-officedocument.presentationml.slideLayout+xml"/>
  <Override PartName="/ppt/slideLayouts/slideLayout111.xml" ContentType="application/vnd.openxmlformats-officedocument.presentationml.slideLayout+xml"/>
  <Override PartName="/ppt/slideLayouts/slideLayout110.xml" ContentType="application/vnd.openxmlformats-officedocument.presentationml.slideLayout+xml"/>
  <Override PartName="/ppt/slideLayouts/slideLayout107.xml" ContentType="application/vnd.openxmlformats-officedocument.presentationml.slideLayout+xml"/>
  <Override PartName="/ppt/slideLayouts/slideLayout106.xml" ContentType="application/vnd.openxmlformats-officedocument.presentationml.slideLayout+xml"/>
  <Override PartName="/ppt/slideLayouts/slideLayout99.xml" ContentType="application/vnd.openxmlformats-officedocument.presentationml.slideLayout+xml"/>
  <Override PartName="/ppt/slideLayouts/slideLayout62.xml" ContentType="application/vnd.openxmlformats-officedocument.presentationml.slideLayout+xml"/>
  <Override PartName="/ppt/slideLayouts/slideLayout105.xml" ContentType="application/vnd.openxmlformats-officedocument.presentationml.slideLayout+xml"/>
  <Override PartName="/ppt/slideLayouts/slideLayout98.xml" ContentType="application/vnd.openxmlformats-officedocument.presentationml.slideLayout+xml"/>
  <Override PartName="/ppt/slideLayouts/slideLayout61.xml" ContentType="application/vnd.openxmlformats-officedocument.presentationml.slideLayout+xml"/>
  <Override PartName="/ppt/slideLayouts/slideLayout104.xml" ContentType="application/vnd.openxmlformats-officedocument.presentationml.slideLayout+xml"/>
  <Override PartName="/ppt/slideLayouts/slideLayout97.xml" ContentType="application/vnd.openxmlformats-officedocument.presentationml.slideLayout+xml"/>
  <Override PartName="/ppt/slideLayouts/slideLayout60.xml" ContentType="application/vnd.openxmlformats-officedocument.presentationml.slideLayout+xml"/>
  <Override PartName="/ppt/slideLayouts/slideLayout103.xml" ContentType="application/vnd.openxmlformats-officedocument.presentationml.slideLayout+xml"/>
  <Override PartName="/ppt/slideLayouts/slideLayout76.xml" ContentType="application/vnd.openxmlformats-officedocument.presentationml.slideLayout+xml"/>
  <Override PartName="/ppt/slideLayouts/slideLayout75.xml" ContentType="application/vnd.openxmlformats-officedocument.presentationml.slideLayout+xml"/>
  <Override PartName="/ppt/slideLayouts/slideLayout74.xml" ContentType="application/vnd.openxmlformats-officedocument.presentationml.slideLayout+xml"/>
  <Override PartName="/ppt/slideLayouts/slideLayout73.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94.xml" ContentType="application/vnd.openxmlformats-officedocument.presentationml.slideLayout+xml"/>
  <Override PartName="/ppt/slideLayouts/slideLayout29.xml" ContentType="application/vnd.openxmlformats-officedocument.presentationml.slideLayout+xml"/>
  <Override PartName="/ppt/slideLayouts/slideLayout70.xml" ContentType="application/vnd.openxmlformats-officedocument.presentationml.slideLayout+xml"/>
  <Override PartName="/ppt/slideLayouts/slideLayout93.xml" ContentType="application/vnd.openxmlformats-officedocument.presentationml.slideLayout+xml"/>
  <Override PartName="/ppt/slideLayouts/slideLayout28.xml" ContentType="application/vnd.openxmlformats-officedocument.presentationml.slideLayout+xml"/>
  <Override PartName="/ppt/slideLayouts/slideLayout69.xml" ContentType="application/vnd.openxmlformats-officedocument.presentationml.slideLayout+xml"/>
  <Override PartName="/ppt/slideLayouts/slideLayout68.xml" ContentType="application/vnd.openxmlformats-officedocument.presentationml.slideLayout+xml"/>
  <Override PartName="/ppt/slideLayouts/slideLayout67.xml" ContentType="application/vnd.openxmlformats-officedocument.presentationml.slideLayout+xml"/>
  <Override PartName="/ppt/slideLayouts/slideLayout66.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14.xml" ContentType="application/vnd.openxmlformats-officedocument.presentationml.slideLayout+xml"/>
  <Override PartName="/ppt/slideLayouts/slideLayout119.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presProps.xml" ContentType="application/vnd.openxmlformats-officedocument.presentationml.presProps+xml"/>
  <Override PartName="/ppt/slides/slide1.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Lst>
  <p:sldIdLst>
    <p:sldId id="256" r:id="rId12"/>
    <p:sldId id="257" r:id="rId13"/>
    <p:sldId id="258" r:id="rId14"/>
    <p:sldId id="259" r:id="rId15"/>
    <p:sldId id="260" r:id="rId16"/>
    <p:sldId id="261" r:id="rId17"/>
    <p:sldId id="262" r:id="rId18"/>
    <p:sldId id="263" r:id="rId19"/>
    <p:sldId id="264" r:id="rId20"/>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 Target="slides/slide1.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EAB2F60A-3CDA-40E5-85AC-DC7D92F5CA6F}" type="slidenum">
              <a:t>&lt;#&gt;</a:t>
            </a:fld>
          </a:p>
        </p:txBody>
      </p:sp>
      <p:sp>
        <p:nvSpPr>
          <p:cNvPr id="4" name="PlaceHolder 3"/>
          <p:cNvSpPr>
            <a:spLocks noGrp="1"/>
          </p:cNvSpPr>
          <p:nvPr>
            <p:ph type="dt" idx="3"/>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69BE997D-1DA8-46B8-909A-528C06FB5990}"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7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7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9"/>
          </p:nvPr>
        </p:nvSpPr>
        <p:spPr/>
        <p:txBody>
          <a:bodyPr/>
          <a:p>
            <a:r>
              <a:t>Footer</a:t>
            </a:r>
          </a:p>
        </p:txBody>
      </p:sp>
      <p:sp>
        <p:nvSpPr>
          <p:cNvPr id="6" name="PlaceHolder 5"/>
          <p:cNvSpPr>
            <a:spLocks noGrp="1"/>
          </p:cNvSpPr>
          <p:nvPr>
            <p:ph type="sldNum" idx="20"/>
          </p:nvPr>
        </p:nvSpPr>
        <p:spPr/>
        <p:txBody>
          <a:bodyPr/>
          <a:p>
            <a:fld id="{D989CD40-0C23-4685-A662-C3E16765E9EE}" type="slidenum">
              <a:t>&lt;#&gt;</a:t>
            </a:fld>
          </a:p>
        </p:txBody>
      </p:sp>
      <p:sp>
        <p:nvSpPr>
          <p:cNvPr id="7" name="PlaceHolder 6"/>
          <p:cNvSpPr>
            <a:spLocks noGrp="1"/>
          </p:cNvSpPr>
          <p:nvPr>
            <p:ph type="dt" idx="21"/>
          </p:nvPr>
        </p:nvSpPr>
        <p:spPr/>
        <p:txBody>
          <a:bodyPr/>
          <a:p>
            <a:r>
              <a:rPr lang="en-US"/>
              <a:t/>
            </a: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7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9"/>
          </p:nvPr>
        </p:nvSpPr>
        <p:spPr/>
        <p:txBody>
          <a:bodyPr/>
          <a:p>
            <a:r>
              <a:t>Footer</a:t>
            </a:r>
          </a:p>
        </p:txBody>
      </p:sp>
      <p:sp>
        <p:nvSpPr>
          <p:cNvPr id="4" name="PlaceHolder 3"/>
          <p:cNvSpPr>
            <a:spLocks noGrp="1"/>
          </p:cNvSpPr>
          <p:nvPr>
            <p:ph type="sldNum" idx="20"/>
          </p:nvPr>
        </p:nvSpPr>
        <p:spPr/>
        <p:txBody>
          <a:bodyPr/>
          <a:p>
            <a:fld id="{C41632EF-803A-4FAB-AA49-D0B0FE6CB064}" type="slidenum">
              <a:t>&lt;#&gt;</a:t>
            </a:fld>
          </a:p>
        </p:txBody>
      </p:sp>
      <p:sp>
        <p:nvSpPr>
          <p:cNvPr id="5" name="PlaceHolder 4"/>
          <p:cNvSpPr>
            <a:spLocks noGrp="1"/>
          </p:cNvSpPr>
          <p:nvPr>
            <p:ph type="dt" idx="21"/>
          </p:nvPr>
        </p:nvSpPr>
        <p:spPr/>
        <p:txBody>
          <a:bodyPr/>
          <a:p>
            <a:r>
              <a:rPr lang="en-US"/>
              <a:t/>
            </a: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7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9"/>
          </p:nvPr>
        </p:nvSpPr>
        <p:spPr/>
        <p:txBody>
          <a:bodyPr/>
          <a:p>
            <a:r>
              <a:t>Footer</a:t>
            </a:r>
          </a:p>
        </p:txBody>
      </p:sp>
      <p:sp>
        <p:nvSpPr>
          <p:cNvPr id="4" name="PlaceHolder 3"/>
          <p:cNvSpPr>
            <a:spLocks noGrp="1"/>
          </p:cNvSpPr>
          <p:nvPr>
            <p:ph type="sldNum" idx="20"/>
          </p:nvPr>
        </p:nvSpPr>
        <p:spPr/>
        <p:txBody>
          <a:bodyPr/>
          <a:p>
            <a:fld id="{2220013B-66FE-43DF-B9D5-80BE56A8863B}" type="slidenum">
              <a:t>&lt;#&gt;</a:t>
            </a:fld>
          </a:p>
        </p:txBody>
      </p:sp>
      <p:sp>
        <p:nvSpPr>
          <p:cNvPr id="5" name="PlaceHolder 4"/>
          <p:cNvSpPr>
            <a:spLocks noGrp="1"/>
          </p:cNvSpPr>
          <p:nvPr>
            <p:ph type="dt" idx="21"/>
          </p:nvPr>
        </p:nvSpPr>
        <p:spPr/>
        <p:txBody>
          <a:bodyPr/>
          <a:p>
            <a:r>
              <a:rPr lang="en-US"/>
              <a:t/>
            </a: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7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7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7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7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9"/>
          </p:nvPr>
        </p:nvSpPr>
        <p:spPr/>
        <p:txBody>
          <a:bodyPr/>
          <a:p>
            <a:r>
              <a:t>Footer</a:t>
            </a:r>
          </a:p>
        </p:txBody>
      </p:sp>
      <p:sp>
        <p:nvSpPr>
          <p:cNvPr id="7" name="PlaceHolder 6"/>
          <p:cNvSpPr>
            <a:spLocks noGrp="1"/>
          </p:cNvSpPr>
          <p:nvPr>
            <p:ph type="sldNum" idx="20"/>
          </p:nvPr>
        </p:nvSpPr>
        <p:spPr/>
        <p:txBody>
          <a:bodyPr/>
          <a:p>
            <a:fld id="{78CF76C5-7C03-4C85-917B-C2299D8132BD}" type="slidenum">
              <a:t>&lt;#&gt;</a:t>
            </a:fld>
          </a:p>
        </p:txBody>
      </p:sp>
      <p:sp>
        <p:nvSpPr>
          <p:cNvPr id="8" name="PlaceHolder 7"/>
          <p:cNvSpPr>
            <a:spLocks noGrp="1"/>
          </p:cNvSpPr>
          <p:nvPr>
            <p:ph type="dt" idx="21"/>
          </p:nvPr>
        </p:nvSpPr>
        <p:spPr/>
        <p:txBody>
          <a:bodyPr/>
          <a:p>
            <a:r>
              <a:rPr lang="en-US"/>
              <a:t/>
            </a: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7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7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8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8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9"/>
          </p:nvPr>
        </p:nvSpPr>
        <p:spPr/>
        <p:txBody>
          <a:bodyPr/>
          <a:p>
            <a:r>
              <a:t>Footer</a:t>
            </a:r>
          </a:p>
        </p:txBody>
      </p:sp>
      <p:sp>
        <p:nvSpPr>
          <p:cNvPr id="7" name="PlaceHolder 6"/>
          <p:cNvSpPr>
            <a:spLocks noGrp="1"/>
          </p:cNvSpPr>
          <p:nvPr>
            <p:ph type="sldNum" idx="20"/>
          </p:nvPr>
        </p:nvSpPr>
        <p:spPr/>
        <p:txBody>
          <a:bodyPr/>
          <a:p>
            <a:fld id="{00D46394-5835-4FF7-AFB7-90473120E65E}" type="slidenum">
              <a:t>&lt;#&gt;</a:t>
            </a:fld>
          </a:p>
        </p:txBody>
      </p:sp>
      <p:sp>
        <p:nvSpPr>
          <p:cNvPr id="8" name="PlaceHolder 7"/>
          <p:cNvSpPr>
            <a:spLocks noGrp="1"/>
          </p:cNvSpPr>
          <p:nvPr>
            <p:ph type="dt" idx="21"/>
          </p:nvPr>
        </p:nvSpPr>
        <p:spPr/>
        <p:txBody>
          <a:bodyPr/>
          <a:p>
            <a:r>
              <a:rPr lang="en-US"/>
              <a:t/>
            </a: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8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8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8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8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9"/>
          </p:nvPr>
        </p:nvSpPr>
        <p:spPr/>
        <p:txBody>
          <a:bodyPr/>
          <a:p>
            <a:r>
              <a:t>Footer</a:t>
            </a:r>
          </a:p>
        </p:txBody>
      </p:sp>
      <p:sp>
        <p:nvSpPr>
          <p:cNvPr id="7" name="PlaceHolder 6"/>
          <p:cNvSpPr>
            <a:spLocks noGrp="1"/>
          </p:cNvSpPr>
          <p:nvPr>
            <p:ph type="sldNum" idx="20"/>
          </p:nvPr>
        </p:nvSpPr>
        <p:spPr/>
        <p:txBody>
          <a:bodyPr/>
          <a:p>
            <a:fld id="{7F57722D-CF1E-44CE-9CAD-B1AC922AE0B1}" type="slidenum">
              <a:t>&lt;#&gt;</a:t>
            </a:fld>
          </a:p>
        </p:txBody>
      </p:sp>
      <p:sp>
        <p:nvSpPr>
          <p:cNvPr id="8" name="PlaceHolder 7"/>
          <p:cNvSpPr>
            <a:spLocks noGrp="1"/>
          </p:cNvSpPr>
          <p:nvPr>
            <p:ph type="dt" idx="21"/>
          </p:nvPr>
        </p:nvSpPr>
        <p:spPr/>
        <p:txBody>
          <a:bodyPr/>
          <a:p>
            <a:r>
              <a:rPr lang="en-US"/>
              <a:t/>
            </a: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8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8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9"/>
          </p:nvPr>
        </p:nvSpPr>
        <p:spPr/>
        <p:txBody>
          <a:bodyPr/>
          <a:p>
            <a:r>
              <a:t>Footer</a:t>
            </a:r>
          </a:p>
        </p:txBody>
      </p:sp>
      <p:sp>
        <p:nvSpPr>
          <p:cNvPr id="6" name="PlaceHolder 5"/>
          <p:cNvSpPr>
            <a:spLocks noGrp="1"/>
          </p:cNvSpPr>
          <p:nvPr>
            <p:ph type="sldNum" idx="20"/>
          </p:nvPr>
        </p:nvSpPr>
        <p:spPr/>
        <p:txBody>
          <a:bodyPr/>
          <a:p>
            <a:fld id="{D399F9FC-984F-4C0E-AB01-3D74C952CBEE}" type="slidenum">
              <a:t>&lt;#&gt;</a:t>
            </a:fld>
          </a:p>
        </p:txBody>
      </p:sp>
      <p:sp>
        <p:nvSpPr>
          <p:cNvPr id="7" name="PlaceHolder 6"/>
          <p:cNvSpPr>
            <a:spLocks noGrp="1"/>
          </p:cNvSpPr>
          <p:nvPr>
            <p:ph type="dt" idx="21"/>
          </p:nvPr>
        </p:nvSpPr>
        <p:spPr/>
        <p:txBody>
          <a:bodyPr/>
          <a:p>
            <a:r>
              <a:rPr lang="en-US"/>
              <a:t/>
            </a: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8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9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9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9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9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9"/>
          </p:nvPr>
        </p:nvSpPr>
        <p:spPr/>
        <p:txBody>
          <a:bodyPr/>
          <a:p>
            <a:r>
              <a:t>Footer</a:t>
            </a:r>
          </a:p>
        </p:txBody>
      </p:sp>
      <p:sp>
        <p:nvSpPr>
          <p:cNvPr id="8" name="PlaceHolder 7"/>
          <p:cNvSpPr>
            <a:spLocks noGrp="1"/>
          </p:cNvSpPr>
          <p:nvPr>
            <p:ph type="sldNum" idx="20"/>
          </p:nvPr>
        </p:nvSpPr>
        <p:spPr/>
        <p:txBody>
          <a:bodyPr/>
          <a:p>
            <a:fld id="{1644F2F6-6DBA-436D-8D53-78960911F132}" type="slidenum">
              <a:t>&lt;#&gt;</a:t>
            </a:fld>
          </a:p>
        </p:txBody>
      </p:sp>
      <p:sp>
        <p:nvSpPr>
          <p:cNvPr id="9" name="PlaceHolder 8"/>
          <p:cNvSpPr>
            <a:spLocks noGrp="1"/>
          </p:cNvSpPr>
          <p:nvPr>
            <p:ph type="dt" idx="21"/>
          </p:nvPr>
        </p:nvSpPr>
        <p:spPr/>
        <p:txBody>
          <a:bodyPr/>
          <a:p>
            <a:r>
              <a:rPr lang="en-US"/>
              <a:t/>
            </a: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9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9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9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9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9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0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9"/>
          </p:nvPr>
        </p:nvSpPr>
        <p:spPr/>
        <p:txBody>
          <a:bodyPr/>
          <a:p>
            <a:r>
              <a:t>Footer</a:t>
            </a:r>
          </a:p>
        </p:txBody>
      </p:sp>
      <p:sp>
        <p:nvSpPr>
          <p:cNvPr id="10" name="PlaceHolder 9"/>
          <p:cNvSpPr>
            <a:spLocks noGrp="1"/>
          </p:cNvSpPr>
          <p:nvPr>
            <p:ph type="sldNum" idx="20"/>
          </p:nvPr>
        </p:nvSpPr>
        <p:spPr/>
        <p:txBody>
          <a:bodyPr/>
          <a:p>
            <a:fld id="{D8D7A2EC-AC97-45DC-940D-07A1A4F87BC2}" type="slidenum">
              <a:t>&lt;#&gt;</a:t>
            </a:fld>
          </a:p>
        </p:txBody>
      </p:sp>
      <p:sp>
        <p:nvSpPr>
          <p:cNvPr id="11" name="PlaceHolder 10"/>
          <p:cNvSpPr>
            <a:spLocks noGrp="1"/>
          </p:cNvSpPr>
          <p:nvPr>
            <p:ph type="dt" idx="21"/>
          </p:nvPr>
        </p:nvSpPr>
        <p:spPr/>
        <p:txBody>
          <a:bodyPr/>
          <a:p>
            <a:r>
              <a:rPr lang="en-US"/>
              <a:t/>
            </a: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2"/>
          </p:nvPr>
        </p:nvSpPr>
        <p:spPr/>
        <p:txBody>
          <a:bodyPr/>
          <a:p>
            <a:r>
              <a:t>Footer</a:t>
            </a:r>
          </a:p>
        </p:txBody>
      </p:sp>
      <p:sp>
        <p:nvSpPr>
          <p:cNvPr id="3" name="PlaceHolder 2"/>
          <p:cNvSpPr>
            <a:spLocks noGrp="1"/>
          </p:cNvSpPr>
          <p:nvPr>
            <p:ph type="sldNum" idx="23"/>
          </p:nvPr>
        </p:nvSpPr>
        <p:spPr/>
        <p:txBody>
          <a:bodyPr/>
          <a:p>
            <a:fld id="{F7D4E32D-BCB9-4303-AEA7-82EFDDF85A57}" type="slidenum">
              <a:t>&lt;#&gt;</a:t>
            </a:fld>
          </a:p>
        </p:txBody>
      </p:sp>
      <p:sp>
        <p:nvSpPr>
          <p:cNvPr id="4" name="PlaceHolder 3"/>
          <p:cNvSpPr>
            <a:spLocks noGrp="1"/>
          </p:cNvSpPr>
          <p:nvPr>
            <p:ph type="dt" idx="24"/>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5B41CA63-F157-459D-B845-867B47BFFCD4}" type="slidenum">
              <a:t>&lt;#&gt;</a:t>
            </a:fld>
          </a:p>
        </p:txBody>
      </p:sp>
      <p:sp>
        <p:nvSpPr>
          <p:cNvPr id="9" name="PlaceHolder 8"/>
          <p:cNvSpPr>
            <a:spLocks noGrp="1"/>
          </p:cNvSpPr>
          <p:nvPr>
            <p:ph type="dt" idx="3"/>
          </p:nvPr>
        </p:nvSpPr>
        <p:spPr/>
        <p:txBody>
          <a:bodyPr/>
          <a:p>
            <a:r>
              <a:rPr lang="en-US"/>
              <a:t/>
            </a: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1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22"/>
          </p:nvPr>
        </p:nvSpPr>
        <p:spPr/>
        <p:txBody>
          <a:bodyPr/>
          <a:p>
            <a:r>
              <a:t>Footer</a:t>
            </a:r>
          </a:p>
        </p:txBody>
      </p:sp>
      <p:sp>
        <p:nvSpPr>
          <p:cNvPr id="5" name="PlaceHolder 4"/>
          <p:cNvSpPr>
            <a:spLocks noGrp="1"/>
          </p:cNvSpPr>
          <p:nvPr>
            <p:ph type="sldNum" idx="23"/>
          </p:nvPr>
        </p:nvSpPr>
        <p:spPr/>
        <p:txBody>
          <a:bodyPr/>
          <a:p>
            <a:fld id="{B8D93660-6741-4414-8C92-B0811E99F68C}" type="slidenum">
              <a:t>&lt;#&gt;</a:t>
            </a:fld>
          </a:p>
        </p:txBody>
      </p:sp>
      <p:sp>
        <p:nvSpPr>
          <p:cNvPr id="6" name="PlaceHolder 5"/>
          <p:cNvSpPr>
            <a:spLocks noGrp="1"/>
          </p:cNvSpPr>
          <p:nvPr>
            <p:ph type="dt" idx="24"/>
          </p:nvPr>
        </p:nvSpPr>
        <p:spPr/>
        <p:txBody>
          <a:bodyPr/>
          <a:p>
            <a:r>
              <a:rPr lang="en-US"/>
              <a:t/>
            </a: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1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22"/>
          </p:nvPr>
        </p:nvSpPr>
        <p:spPr/>
        <p:txBody>
          <a:bodyPr/>
          <a:p>
            <a:r>
              <a:t>Footer</a:t>
            </a:r>
          </a:p>
        </p:txBody>
      </p:sp>
      <p:sp>
        <p:nvSpPr>
          <p:cNvPr id="5" name="PlaceHolder 4"/>
          <p:cNvSpPr>
            <a:spLocks noGrp="1"/>
          </p:cNvSpPr>
          <p:nvPr>
            <p:ph type="sldNum" idx="23"/>
          </p:nvPr>
        </p:nvSpPr>
        <p:spPr/>
        <p:txBody>
          <a:bodyPr/>
          <a:p>
            <a:fld id="{1AAC520D-AD11-4A27-AC0D-C61488E8D695}" type="slidenum">
              <a:t>&lt;#&gt;</a:t>
            </a:fld>
          </a:p>
        </p:txBody>
      </p:sp>
      <p:sp>
        <p:nvSpPr>
          <p:cNvPr id="6" name="PlaceHolder 5"/>
          <p:cNvSpPr>
            <a:spLocks noGrp="1"/>
          </p:cNvSpPr>
          <p:nvPr>
            <p:ph type="dt" idx="24"/>
          </p:nvPr>
        </p:nvSpPr>
        <p:spPr/>
        <p:txBody>
          <a:bodyPr/>
          <a:p>
            <a:r>
              <a:rPr lang="en-US"/>
              <a:t/>
            </a: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1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22"/>
          </p:nvPr>
        </p:nvSpPr>
        <p:spPr/>
        <p:txBody>
          <a:bodyPr/>
          <a:p>
            <a:r>
              <a:t>Footer</a:t>
            </a:r>
          </a:p>
        </p:txBody>
      </p:sp>
      <p:sp>
        <p:nvSpPr>
          <p:cNvPr id="6" name="PlaceHolder 5"/>
          <p:cNvSpPr>
            <a:spLocks noGrp="1"/>
          </p:cNvSpPr>
          <p:nvPr>
            <p:ph type="sldNum" idx="23"/>
          </p:nvPr>
        </p:nvSpPr>
        <p:spPr/>
        <p:txBody>
          <a:bodyPr/>
          <a:p>
            <a:fld id="{B6422FCD-9AE5-40A2-BAA6-E7C13F3D86B6}" type="slidenum">
              <a:t>&lt;#&gt;</a:t>
            </a:fld>
          </a:p>
        </p:txBody>
      </p:sp>
      <p:sp>
        <p:nvSpPr>
          <p:cNvPr id="7" name="PlaceHolder 6"/>
          <p:cNvSpPr>
            <a:spLocks noGrp="1"/>
          </p:cNvSpPr>
          <p:nvPr>
            <p:ph type="dt" idx="24"/>
          </p:nvPr>
        </p:nvSpPr>
        <p:spPr/>
        <p:txBody>
          <a:bodyPr/>
          <a:p>
            <a:r>
              <a:rPr lang="en-US"/>
              <a:t/>
            </a: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22"/>
          </p:nvPr>
        </p:nvSpPr>
        <p:spPr/>
        <p:txBody>
          <a:bodyPr/>
          <a:p>
            <a:r>
              <a:t>Footer</a:t>
            </a:r>
          </a:p>
        </p:txBody>
      </p:sp>
      <p:sp>
        <p:nvSpPr>
          <p:cNvPr id="4" name="PlaceHolder 3"/>
          <p:cNvSpPr>
            <a:spLocks noGrp="1"/>
          </p:cNvSpPr>
          <p:nvPr>
            <p:ph type="sldNum" idx="23"/>
          </p:nvPr>
        </p:nvSpPr>
        <p:spPr/>
        <p:txBody>
          <a:bodyPr/>
          <a:p>
            <a:fld id="{446795EC-03AB-415C-994D-D100E6A5B3B8}" type="slidenum">
              <a:t>&lt;#&gt;</a:t>
            </a:fld>
          </a:p>
        </p:txBody>
      </p:sp>
      <p:sp>
        <p:nvSpPr>
          <p:cNvPr id="5" name="PlaceHolder 4"/>
          <p:cNvSpPr>
            <a:spLocks noGrp="1"/>
          </p:cNvSpPr>
          <p:nvPr>
            <p:ph type="dt" idx="24"/>
          </p:nvPr>
        </p:nvSpPr>
        <p:spPr/>
        <p:txBody>
          <a:bodyPr/>
          <a:p>
            <a:r>
              <a:rPr lang="en-US"/>
              <a:t/>
            </a: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1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22"/>
          </p:nvPr>
        </p:nvSpPr>
        <p:spPr/>
        <p:txBody>
          <a:bodyPr/>
          <a:p>
            <a:r>
              <a:t>Footer</a:t>
            </a:r>
          </a:p>
        </p:txBody>
      </p:sp>
      <p:sp>
        <p:nvSpPr>
          <p:cNvPr id="4" name="PlaceHolder 3"/>
          <p:cNvSpPr>
            <a:spLocks noGrp="1"/>
          </p:cNvSpPr>
          <p:nvPr>
            <p:ph type="sldNum" idx="23"/>
          </p:nvPr>
        </p:nvSpPr>
        <p:spPr/>
        <p:txBody>
          <a:bodyPr/>
          <a:p>
            <a:fld id="{3E285A04-09D2-4529-B02B-CF876DD2D595}" type="slidenum">
              <a:t>&lt;#&gt;</a:t>
            </a:fld>
          </a:p>
        </p:txBody>
      </p:sp>
      <p:sp>
        <p:nvSpPr>
          <p:cNvPr id="5" name="PlaceHolder 4"/>
          <p:cNvSpPr>
            <a:spLocks noGrp="1"/>
          </p:cNvSpPr>
          <p:nvPr>
            <p:ph type="dt" idx="24"/>
          </p:nvPr>
        </p:nvSpPr>
        <p:spPr/>
        <p:txBody>
          <a:bodyPr/>
          <a:p>
            <a:r>
              <a:rPr lang="en-US"/>
              <a:t/>
            </a: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1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2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2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2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22"/>
          </p:nvPr>
        </p:nvSpPr>
        <p:spPr/>
        <p:txBody>
          <a:bodyPr/>
          <a:p>
            <a:r>
              <a:t>Footer</a:t>
            </a:r>
          </a:p>
        </p:txBody>
      </p:sp>
      <p:sp>
        <p:nvSpPr>
          <p:cNvPr id="7" name="PlaceHolder 6"/>
          <p:cNvSpPr>
            <a:spLocks noGrp="1"/>
          </p:cNvSpPr>
          <p:nvPr>
            <p:ph type="sldNum" idx="23"/>
          </p:nvPr>
        </p:nvSpPr>
        <p:spPr/>
        <p:txBody>
          <a:bodyPr/>
          <a:p>
            <a:fld id="{B518474F-B9FB-471B-A30B-495A30BEF45C}" type="slidenum">
              <a:t>&lt;#&gt;</a:t>
            </a:fld>
          </a:p>
        </p:txBody>
      </p:sp>
      <p:sp>
        <p:nvSpPr>
          <p:cNvPr id="8" name="PlaceHolder 7"/>
          <p:cNvSpPr>
            <a:spLocks noGrp="1"/>
          </p:cNvSpPr>
          <p:nvPr>
            <p:ph type="dt" idx="24"/>
          </p:nvPr>
        </p:nvSpPr>
        <p:spPr/>
        <p:txBody>
          <a:bodyPr/>
          <a:p>
            <a:r>
              <a:rPr lang="en-US"/>
              <a:t/>
            </a: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2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2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22"/>
          </p:nvPr>
        </p:nvSpPr>
        <p:spPr/>
        <p:txBody>
          <a:bodyPr/>
          <a:p>
            <a:r>
              <a:t>Footer</a:t>
            </a:r>
          </a:p>
        </p:txBody>
      </p:sp>
      <p:sp>
        <p:nvSpPr>
          <p:cNvPr id="7" name="PlaceHolder 6"/>
          <p:cNvSpPr>
            <a:spLocks noGrp="1"/>
          </p:cNvSpPr>
          <p:nvPr>
            <p:ph type="sldNum" idx="23"/>
          </p:nvPr>
        </p:nvSpPr>
        <p:spPr/>
        <p:txBody>
          <a:bodyPr/>
          <a:p>
            <a:fld id="{EA33BBF2-3ED6-477C-B652-D6113E94742F}" type="slidenum">
              <a:t>&lt;#&gt;</a:t>
            </a:fld>
          </a:p>
        </p:txBody>
      </p:sp>
      <p:sp>
        <p:nvSpPr>
          <p:cNvPr id="8" name="PlaceHolder 7"/>
          <p:cNvSpPr>
            <a:spLocks noGrp="1"/>
          </p:cNvSpPr>
          <p:nvPr>
            <p:ph type="dt" idx="24"/>
          </p:nvPr>
        </p:nvSpPr>
        <p:spPr/>
        <p:txBody>
          <a:bodyPr/>
          <a:p>
            <a:r>
              <a:rPr lang="en-US"/>
              <a:t/>
            </a: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3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22"/>
          </p:nvPr>
        </p:nvSpPr>
        <p:spPr/>
        <p:txBody>
          <a:bodyPr/>
          <a:p>
            <a:r>
              <a:t>Footer</a:t>
            </a:r>
          </a:p>
        </p:txBody>
      </p:sp>
      <p:sp>
        <p:nvSpPr>
          <p:cNvPr id="7" name="PlaceHolder 6"/>
          <p:cNvSpPr>
            <a:spLocks noGrp="1"/>
          </p:cNvSpPr>
          <p:nvPr>
            <p:ph type="sldNum" idx="23"/>
          </p:nvPr>
        </p:nvSpPr>
        <p:spPr/>
        <p:txBody>
          <a:bodyPr/>
          <a:p>
            <a:fld id="{837D7FF9-7CDB-491C-BA5D-FCB097CD71F3}" type="slidenum">
              <a:t>&lt;#&gt;</a:t>
            </a:fld>
          </a:p>
        </p:txBody>
      </p:sp>
      <p:sp>
        <p:nvSpPr>
          <p:cNvPr id="8" name="PlaceHolder 7"/>
          <p:cNvSpPr>
            <a:spLocks noGrp="1"/>
          </p:cNvSpPr>
          <p:nvPr>
            <p:ph type="dt" idx="24"/>
          </p:nvPr>
        </p:nvSpPr>
        <p:spPr/>
        <p:txBody>
          <a:bodyPr/>
          <a:p>
            <a:r>
              <a:rPr lang="en-US"/>
              <a:t/>
            </a: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3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3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22"/>
          </p:nvPr>
        </p:nvSpPr>
        <p:spPr/>
        <p:txBody>
          <a:bodyPr/>
          <a:p>
            <a:r>
              <a:t>Footer</a:t>
            </a:r>
          </a:p>
        </p:txBody>
      </p:sp>
      <p:sp>
        <p:nvSpPr>
          <p:cNvPr id="6" name="PlaceHolder 5"/>
          <p:cNvSpPr>
            <a:spLocks noGrp="1"/>
          </p:cNvSpPr>
          <p:nvPr>
            <p:ph type="sldNum" idx="23"/>
          </p:nvPr>
        </p:nvSpPr>
        <p:spPr/>
        <p:txBody>
          <a:bodyPr/>
          <a:p>
            <a:fld id="{93593C8A-CE89-4D49-B494-19ADE5A305A2}" type="slidenum">
              <a:t>&lt;#&gt;</a:t>
            </a:fld>
          </a:p>
        </p:txBody>
      </p:sp>
      <p:sp>
        <p:nvSpPr>
          <p:cNvPr id="7" name="PlaceHolder 6"/>
          <p:cNvSpPr>
            <a:spLocks noGrp="1"/>
          </p:cNvSpPr>
          <p:nvPr>
            <p:ph type="dt" idx="24"/>
          </p:nvPr>
        </p:nvSpPr>
        <p:spPr/>
        <p:txBody>
          <a:bodyPr/>
          <a:p>
            <a:r>
              <a:rPr lang="en-US"/>
              <a:t/>
            </a: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3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3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3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3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22"/>
          </p:nvPr>
        </p:nvSpPr>
        <p:spPr/>
        <p:txBody>
          <a:bodyPr/>
          <a:p>
            <a:r>
              <a:t>Footer</a:t>
            </a:r>
          </a:p>
        </p:txBody>
      </p:sp>
      <p:sp>
        <p:nvSpPr>
          <p:cNvPr id="8" name="PlaceHolder 7"/>
          <p:cNvSpPr>
            <a:spLocks noGrp="1"/>
          </p:cNvSpPr>
          <p:nvPr>
            <p:ph type="sldNum" idx="23"/>
          </p:nvPr>
        </p:nvSpPr>
        <p:spPr/>
        <p:txBody>
          <a:bodyPr/>
          <a:p>
            <a:fld id="{16F9A204-65B0-4273-BE3E-A2483A2D37C2}" type="slidenum">
              <a:t>&lt;#&gt;</a:t>
            </a:fld>
          </a:p>
        </p:txBody>
      </p:sp>
      <p:sp>
        <p:nvSpPr>
          <p:cNvPr id="9" name="PlaceHolder 8"/>
          <p:cNvSpPr>
            <a:spLocks noGrp="1"/>
          </p:cNvSpPr>
          <p:nvPr>
            <p:ph type="dt" idx="24"/>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E9229A8F-A40F-4AD0-A815-5721C53BB8BA}" type="slidenum">
              <a:t>&lt;#&gt;</a:t>
            </a:fld>
          </a:p>
        </p:txBody>
      </p:sp>
      <p:sp>
        <p:nvSpPr>
          <p:cNvPr id="11" name="PlaceHolder 10"/>
          <p:cNvSpPr>
            <a:spLocks noGrp="1"/>
          </p:cNvSpPr>
          <p:nvPr>
            <p:ph type="dt" idx="3"/>
          </p:nvPr>
        </p:nvSpPr>
        <p:spPr/>
        <p:txBody>
          <a:bodyPr/>
          <a:p>
            <a:r>
              <a:rPr lang="en-US"/>
              <a:t/>
            </a: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4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4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4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4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4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44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22"/>
          </p:nvPr>
        </p:nvSpPr>
        <p:spPr/>
        <p:txBody>
          <a:bodyPr/>
          <a:p>
            <a:r>
              <a:t>Footer</a:t>
            </a:r>
          </a:p>
        </p:txBody>
      </p:sp>
      <p:sp>
        <p:nvSpPr>
          <p:cNvPr id="10" name="PlaceHolder 9"/>
          <p:cNvSpPr>
            <a:spLocks noGrp="1"/>
          </p:cNvSpPr>
          <p:nvPr>
            <p:ph type="sldNum" idx="23"/>
          </p:nvPr>
        </p:nvSpPr>
        <p:spPr/>
        <p:txBody>
          <a:bodyPr/>
          <a:p>
            <a:fld id="{BD90B27D-5713-4221-87AF-FF98891B8C2A}" type="slidenum">
              <a:t>&lt;#&gt;</a:t>
            </a:fld>
          </a:p>
        </p:txBody>
      </p:sp>
      <p:sp>
        <p:nvSpPr>
          <p:cNvPr id="11" name="PlaceHolder 10"/>
          <p:cNvSpPr>
            <a:spLocks noGrp="1"/>
          </p:cNvSpPr>
          <p:nvPr>
            <p:ph type="dt" idx="24"/>
          </p:nvPr>
        </p:nvSpPr>
        <p:spPr/>
        <p:txBody>
          <a:bodyPr/>
          <a:p>
            <a:r>
              <a:rPr lang="en-US"/>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2BA85F13-ED8A-4D0C-8BC8-BEB06A56C101}" type="slidenum">
              <a:t>&lt;#&gt;</a:t>
            </a:fld>
          </a:p>
        </p:txBody>
      </p:sp>
      <p:sp>
        <p:nvSpPr>
          <p:cNvPr id="4" name="PlaceHolder 3"/>
          <p:cNvSpPr>
            <a:spLocks noGrp="1"/>
          </p:cNvSpPr>
          <p:nvPr>
            <p:ph type="dt" idx="6"/>
          </p:nvPr>
        </p:nvSpPr>
        <p:spPr/>
        <p:txBody>
          <a:bodyPr/>
          <a:p>
            <a:r>
              <a:rPr lang="en-US"/>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39184835-7E27-4142-81A0-42669023D842}" type="slidenum">
              <a:t>&lt;#&gt;</a:t>
            </a:fld>
          </a:p>
        </p:txBody>
      </p:sp>
      <p:sp>
        <p:nvSpPr>
          <p:cNvPr id="6" name="PlaceHolder 5"/>
          <p:cNvSpPr>
            <a:spLocks noGrp="1"/>
          </p:cNvSpPr>
          <p:nvPr>
            <p:ph type="dt" idx="6"/>
          </p:nvPr>
        </p:nvSpPr>
        <p:spPr/>
        <p:txBody>
          <a:bodyPr/>
          <a:p>
            <a:r>
              <a:rPr lang="en-US"/>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8E467DE9-2E60-4C43-BAF1-B5B1D5994839}" type="slidenum">
              <a:t>&lt;#&gt;</a:t>
            </a:fld>
          </a:p>
        </p:txBody>
      </p:sp>
      <p:sp>
        <p:nvSpPr>
          <p:cNvPr id="6" name="PlaceHolder 5"/>
          <p:cNvSpPr>
            <a:spLocks noGrp="1"/>
          </p:cNvSpPr>
          <p:nvPr>
            <p:ph type="dt" idx="6"/>
          </p:nvPr>
        </p:nvSpPr>
        <p:spPr/>
        <p:txBody>
          <a:bodyPr/>
          <a:p>
            <a:r>
              <a:rPr lang="en-US"/>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6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18914A55-5596-450A-A33B-3F72573A13A8}" type="slidenum">
              <a:t>&lt;#&gt;</a:t>
            </a:fld>
          </a:p>
        </p:txBody>
      </p:sp>
      <p:sp>
        <p:nvSpPr>
          <p:cNvPr id="7" name="PlaceHolder 6"/>
          <p:cNvSpPr>
            <a:spLocks noGrp="1"/>
          </p:cNvSpPr>
          <p:nvPr>
            <p:ph type="dt" idx="6"/>
          </p:nvPr>
        </p:nvSpPr>
        <p:spPr/>
        <p:txBody>
          <a:bodyPr/>
          <a:p>
            <a:r>
              <a:rPr lang="en-US"/>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2623B7AD-1BB2-499A-ACE1-03FE7529AF2F}" type="slidenum">
              <a:t>&lt;#&gt;</a:t>
            </a:fld>
          </a:p>
        </p:txBody>
      </p:sp>
      <p:sp>
        <p:nvSpPr>
          <p:cNvPr id="5" name="PlaceHolder 4"/>
          <p:cNvSpPr>
            <a:spLocks noGrp="1"/>
          </p:cNvSpPr>
          <p:nvPr>
            <p:ph type="dt" idx="6"/>
          </p:nvPr>
        </p:nvSpPr>
        <p:spPr/>
        <p:txBody>
          <a:bodyPr/>
          <a:p>
            <a:r>
              <a:rPr lang="en-US"/>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194A7F0B-9492-4FA0-AECB-7D2279490FFB}" type="slidenum">
              <a:t>&lt;#&gt;</a:t>
            </a:fld>
          </a:p>
        </p:txBody>
      </p:sp>
      <p:sp>
        <p:nvSpPr>
          <p:cNvPr id="5" name="PlaceHolder 4"/>
          <p:cNvSpPr>
            <a:spLocks noGrp="1"/>
          </p:cNvSpPr>
          <p:nvPr>
            <p:ph type="dt" idx="6"/>
          </p:nvPr>
        </p:nvSpPr>
        <p:spPr/>
        <p:txBody>
          <a:bodyPr/>
          <a:p>
            <a:r>
              <a:rPr lang="en-US"/>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7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7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266E25B0-76D3-4DC4-B229-D2E7EBEB643E}" type="slidenum">
              <a:t>&lt;#&gt;</a:t>
            </a:fld>
          </a:p>
        </p:txBody>
      </p:sp>
      <p:sp>
        <p:nvSpPr>
          <p:cNvPr id="8" name="PlaceHolder 7"/>
          <p:cNvSpPr>
            <a:spLocks noGrp="1"/>
          </p:cNvSpPr>
          <p:nvPr>
            <p:ph type="dt" idx="6"/>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D16D3A78-2C2F-47A2-B14A-074580313B5A}"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7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7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A1D48ADA-A14D-419C-B038-341E63B78A20}" type="slidenum">
              <a:t>&lt;#&gt;</a:t>
            </a:fld>
          </a:p>
        </p:txBody>
      </p:sp>
      <p:sp>
        <p:nvSpPr>
          <p:cNvPr id="8" name="PlaceHolder 7"/>
          <p:cNvSpPr>
            <a:spLocks noGrp="1"/>
          </p:cNvSpPr>
          <p:nvPr>
            <p:ph type="dt" idx="6"/>
          </p:nvPr>
        </p:nvSpPr>
        <p:spPr/>
        <p:txBody>
          <a:bodyPr/>
          <a:p>
            <a:r>
              <a:rPr lang="en-US"/>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8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8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09E27181-0641-4FAB-A82F-7B0E6A463A39}" type="slidenum">
              <a:t>&lt;#&gt;</a:t>
            </a:fld>
          </a:p>
        </p:txBody>
      </p:sp>
      <p:sp>
        <p:nvSpPr>
          <p:cNvPr id="8" name="PlaceHolder 7"/>
          <p:cNvSpPr>
            <a:spLocks noGrp="1"/>
          </p:cNvSpPr>
          <p:nvPr>
            <p:ph type="dt" idx="6"/>
          </p:nvPr>
        </p:nvSpPr>
        <p:spPr/>
        <p:txBody>
          <a:bodyPr/>
          <a:p>
            <a:r>
              <a:rPr lang="en-US"/>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8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55138581-DECD-44A6-AE9F-992F1B766BBF}" type="slidenum">
              <a:t>&lt;#&gt;</a:t>
            </a:fld>
          </a:p>
        </p:txBody>
      </p:sp>
      <p:sp>
        <p:nvSpPr>
          <p:cNvPr id="7" name="PlaceHolder 6"/>
          <p:cNvSpPr>
            <a:spLocks noGrp="1"/>
          </p:cNvSpPr>
          <p:nvPr>
            <p:ph type="dt" idx="6"/>
          </p:nvPr>
        </p:nvSpPr>
        <p:spPr/>
        <p:txBody>
          <a:bodyPr/>
          <a:p>
            <a:r>
              <a:rPr lang="en-US"/>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8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8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06B14800-735F-45C8-9380-4727284838C2}" type="slidenum">
              <a:t>&lt;#&gt;</a:t>
            </a:fld>
          </a:p>
        </p:txBody>
      </p:sp>
      <p:sp>
        <p:nvSpPr>
          <p:cNvPr id="9" name="PlaceHolder 8"/>
          <p:cNvSpPr>
            <a:spLocks noGrp="1"/>
          </p:cNvSpPr>
          <p:nvPr>
            <p:ph type="dt" idx="6"/>
          </p:nvPr>
        </p:nvSpPr>
        <p:spPr/>
        <p:txBody>
          <a:bodyPr/>
          <a:p>
            <a:r>
              <a:rPr lang="en-US"/>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E2B29489-2E39-404A-A2BE-638F4497E231}" type="slidenum">
              <a:t>&lt;#&gt;</a:t>
            </a:fld>
          </a:p>
        </p:txBody>
      </p:sp>
      <p:sp>
        <p:nvSpPr>
          <p:cNvPr id="11" name="PlaceHolder 10"/>
          <p:cNvSpPr>
            <a:spLocks noGrp="1"/>
          </p:cNvSpPr>
          <p:nvPr>
            <p:ph type="dt" idx="6"/>
          </p:nvPr>
        </p:nvSpPr>
        <p:spPr/>
        <p:txBody>
          <a:bodyPr/>
          <a:p>
            <a:r>
              <a:rPr lang="en-US"/>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7"/>
          </p:nvPr>
        </p:nvSpPr>
        <p:spPr/>
        <p:txBody>
          <a:bodyPr/>
          <a:p>
            <a:r>
              <a:t>Footer</a:t>
            </a:r>
          </a:p>
        </p:txBody>
      </p:sp>
      <p:sp>
        <p:nvSpPr>
          <p:cNvPr id="3" name="PlaceHolder 2"/>
          <p:cNvSpPr>
            <a:spLocks noGrp="1"/>
          </p:cNvSpPr>
          <p:nvPr>
            <p:ph type="sldNum" idx="8"/>
          </p:nvPr>
        </p:nvSpPr>
        <p:spPr/>
        <p:txBody>
          <a:bodyPr/>
          <a:p>
            <a:fld id="{BA5F5475-99EB-4654-B221-82242F835B01}" type="slidenum">
              <a:t>&lt;#&gt;</a:t>
            </a:fld>
          </a:p>
        </p:txBody>
      </p:sp>
      <p:sp>
        <p:nvSpPr>
          <p:cNvPr id="4" name="PlaceHolder 3"/>
          <p:cNvSpPr>
            <a:spLocks noGrp="1"/>
          </p:cNvSpPr>
          <p:nvPr>
            <p:ph type="dt" idx="9"/>
          </p:nvPr>
        </p:nvSpPr>
        <p:spPr/>
        <p:txBody>
          <a:bodyPr/>
          <a:p>
            <a:r>
              <a:rPr lang="en-US"/>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8"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7"/>
          </p:nvPr>
        </p:nvSpPr>
        <p:spPr/>
        <p:txBody>
          <a:bodyPr/>
          <a:p>
            <a:r>
              <a:t>Footer</a:t>
            </a:r>
          </a:p>
        </p:txBody>
      </p:sp>
      <p:sp>
        <p:nvSpPr>
          <p:cNvPr id="5" name="PlaceHolder 4"/>
          <p:cNvSpPr>
            <a:spLocks noGrp="1"/>
          </p:cNvSpPr>
          <p:nvPr>
            <p:ph type="sldNum" idx="8"/>
          </p:nvPr>
        </p:nvSpPr>
        <p:spPr/>
        <p:txBody>
          <a:bodyPr/>
          <a:p>
            <a:fld id="{F4926363-765F-4E93-ACE4-8B15C4856D42}" type="slidenum">
              <a:t>&lt;#&gt;</a:t>
            </a:fld>
          </a:p>
        </p:txBody>
      </p:sp>
      <p:sp>
        <p:nvSpPr>
          <p:cNvPr id="6" name="PlaceHolder 5"/>
          <p:cNvSpPr>
            <a:spLocks noGrp="1"/>
          </p:cNvSpPr>
          <p:nvPr>
            <p:ph type="dt" idx="9"/>
          </p:nvPr>
        </p:nvSpPr>
        <p:spPr/>
        <p:txBody>
          <a:bodyPr/>
          <a:p>
            <a:r>
              <a:rPr lang="en-US"/>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0"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7"/>
          </p:nvPr>
        </p:nvSpPr>
        <p:spPr/>
        <p:txBody>
          <a:bodyPr/>
          <a:p>
            <a:r>
              <a:t>Footer</a:t>
            </a:r>
          </a:p>
        </p:txBody>
      </p:sp>
      <p:sp>
        <p:nvSpPr>
          <p:cNvPr id="5" name="PlaceHolder 4"/>
          <p:cNvSpPr>
            <a:spLocks noGrp="1"/>
          </p:cNvSpPr>
          <p:nvPr>
            <p:ph type="sldNum" idx="8"/>
          </p:nvPr>
        </p:nvSpPr>
        <p:spPr/>
        <p:txBody>
          <a:bodyPr/>
          <a:p>
            <a:fld id="{661180F3-DD2C-4999-865E-9E0DF8D4AD54}" type="slidenum">
              <a:t>&lt;#&gt;</a:t>
            </a:fld>
          </a:p>
        </p:txBody>
      </p:sp>
      <p:sp>
        <p:nvSpPr>
          <p:cNvPr id="6" name="PlaceHolder 5"/>
          <p:cNvSpPr>
            <a:spLocks noGrp="1"/>
          </p:cNvSpPr>
          <p:nvPr>
            <p:ph type="dt" idx="9"/>
          </p:nvPr>
        </p:nvSpPr>
        <p:spPr/>
        <p:txBody>
          <a:bodyPr/>
          <a:p>
            <a:r>
              <a:rPr lang="en-US"/>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1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7"/>
          </p:nvPr>
        </p:nvSpPr>
        <p:spPr/>
        <p:txBody>
          <a:bodyPr/>
          <a:p>
            <a:r>
              <a:t>Footer</a:t>
            </a:r>
          </a:p>
        </p:txBody>
      </p:sp>
      <p:sp>
        <p:nvSpPr>
          <p:cNvPr id="6" name="PlaceHolder 5"/>
          <p:cNvSpPr>
            <a:spLocks noGrp="1"/>
          </p:cNvSpPr>
          <p:nvPr>
            <p:ph type="sldNum" idx="8"/>
          </p:nvPr>
        </p:nvSpPr>
        <p:spPr/>
        <p:txBody>
          <a:bodyPr/>
          <a:p>
            <a:fld id="{5F3CD2E7-933E-4CC4-A8AC-C8EAD411AD0E}" type="slidenum">
              <a:t>&lt;#&gt;</a:t>
            </a:fld>
          </a:p>
        </p:txBody>
      </p:sp>
      <p:sp>
        <p:nvSpPr>
          <p:cNvPr id="7" name="PlaceHolder 6"/>
          <p:cNvSpPr>
            <a:spLocks noGrp="1"/>
          </p:cNvSpPr>
          <p:nvPr>
            <p:ph type="dt" idx="9"/>
          </p:nvPr>
        </p:nvSpPr>
        <p:spPr/>
        <p:txBody>
          <a:bodyPr/>
          <a:p>
            <a:r>
              <a:rPr lang="en-US"/>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7"/>
          </p:nvPr>
        </p:nvSpPr>
        <p:spPr/>
        <p:txBody>
          <a:bodyPr/>
          <a:p>
            <a:r>
              <a:t>Footer</a:t>
            </a:r>
          </a:p>
        </p:txBody>
      </p:sp>
      <p:sp>
        <p:nvSpPr>
          <p:cNvPr id="4" name="PlaceHolder 3"/>
          <p:cNvSpPr>
            <a:spLocks noGrp="1"/>
          </p:cNvSpPr>
          <p:nvPr>
            <p:ph type="sldNum" idx="8"/>
          </p:nvPr>
        </p:nvSpPr>
        <p:spPr/>
        <p:txBody>
          <a:bodyPr/>
          <a:p>
            <a:fld id="{6B937A65-48DE-4FB2-8695-853D0AE8F592}" type="slidenum">
              <a:t>&lt;#&gt;</a:t>
            </a:fld>
          </a:p>
        </p:txBody>
      </p:sp>
      <p:sp>
        <p:nvSpPr>
          <p:cNvPr id="5" name="PlaceHolder 4"/>
          <p:cNvSpPr>
            <a:spLocks noGrp="1"/>
          </p:cNvSpPr>
          <p:nvPr>
            <p:ph type="dt" idx="9"/>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84AAE54C-C93F-4AEA-AF75-1E8A8521703B}"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5"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7"/>
          </p:nvPr>
        </p:nvSpPr>
        <p:spPr/>
        <p:txBody>
          <a:bodyPr/>
          <a:p>
            <a:r>
              <a:t>Footer</a:t>
            </a:r>
          </a:p>
        </p:txBody>
      </p:sp>
      <p:sp>
        <p:nvSpPr>
          <p:cNvPr id="4" name="PlaceHolder 3"/>
          <p:cNvSpPr>
            <a:spLocks noGrp="1"/>
          </p:cNvSpPr>
          <p:nvPr>
            <p:ph type="sldNum" idx="8"/>
          </p:nvPr>
        </p:nvSpPr>
        <p:spPr/>
        <p:txBody>
          <a:bodyPr/>
          <a:p>
            <a:fld id="{4CC67D8A-7E9E-4449-A742-12410B41696B}" type="slidenum">
              <a:t>&lt;#&gt;</a:t>
            </a:fld>
          </a:p>
        </p:txBody>
      </p:sp>
      <p:sp>
        <p:nvSpPr>
          <p:cNvPr id="5" name="PlaceHolder 4"/>
          <p:cNvSpPr>
            <a:spLocks noGrp="1"/>
          </p:cNvSpPr>
          <p:nvPr>
            <p:ph type="dt" idx="9"/>
          </p:nvPr>
        </p:nvSpPr>
        <p:spPr/>
        <p:txBody>
          <a:bodyPr/>
          <a:p>
            <a:r>
              <a:rPr lang="en-US"/>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1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7"/>
          </p:nvPr>
        </p:nvSpPr>
        <p:spPr/>
        <p:txBody>
          <a:bodyPr/>
          <a:p>
            <a:r>
              <a:t>Footer</a:t>
            </a:r>
          </a:p>
        </p:txBody>
      </p:sp>
      <p:sp>
        <p:nvSpPr>
          <p:cNvPr id="7" name="PlaceHolder 6"/>
          <p:cNvSpPr>
            <a:spLocks noGrp="1"/>
          </p:cNvSpPr>
          <p:nvPr>
            <p:ph type="sldNum" idx="8"/>
          </p:nvPr>
        </p:nvSpPr>
        <p:spPr/>
        <p:txBody>
          <a:bodyPr/>
          <a:p>
            <a:fld id="{E1A61968-6D66-490C-85B9-8BEE4C16B66F}" type="slidenum">
              <a:t>&lt;#&gt;</a:t>
            </a:fld>
          </a:p>
        </p:txBody>
      </p:sp>
      <p:sp>
        <p:nvSpPr>
          <p:cNvPr id="8" name="PlaceHolder 7"/>
          <p:cNvSpPr>
            <a:spLocks noGrp="1"/>
          </p:cNvSpPr>
          <p:nvPr>
            <p:ph type="dt" idx="9"/>
          </p:nvPr>
        </p:nvSpPr>
        <p:spPr/>
        <p:txBody>
          <a:bodyPr/>
          <a:p>
            <a:r>
              <a:rPr lang="en-US"/>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2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23"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7"/>
          </p:nvPr>
        </p:nvSpPr>
        <p:spPr/>
        <p:txBody>
          <a:bodyPr/>
          <a:p>
            <a:r>
              <a:t>Footer</a:t>
            </a:r>
          </a:p>
        </p:txBody>
      </p:sp>
      <p:sp>
        <p:nvSpPr>
          <p:cNvPr id="7" name="PlaceHolder 6"/>
          <p:cNvSpPr>
            <a:spLocks noGrp="1"/>
          </p:cNvSpPr>
          <p:nvPr>
            <p:ph type="sldNum" idx="8"/>
          </p:nvPr>
        </p:nvSpPr>
        <p:spPr/>
        <p:txBody>
          <a:bodyPr/>
          <a:p>
            <a:fld id="{BE9D94BE-C6C7-4424-BD04-65F952002F83}" type="slidenum">
              <a:t>&lt;#&gt;</a:t>
            </a:fld>
          </a:p>
        </p:txBody>
      </p:sp>
      <p:sp>
        <p:nvSpPr>
          <p:cNvPr id="8" name="PlaceHolder 7"/>
          <p:cNvSpPr>
            <a:spLocks noGrp="1"/>
          </p:cNvSpPr>
          <p:nvPr>
            <p:ph type="dt" idx="9"/>
          </p:nvPr>
        </p:nvSpPr>
        <p:spPr/>
        <p:txBody>
          <a:bodyPr/>
          <a:p>
            <a:r>
              <a:rPr lang="en-US"/>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2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27"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7"/>
          </p:nvPr>
        </p:nvSpPr>
        <p:spPr/>
        <p:txBody>
          <a:bodyPr/>
          <a:p>
            <a:r>
              <a:t>Footer</a:t>
            </a:r>
          </a:p>
        </p:txBody>
      </p:sp>
      <p:sp>
        <p:nvSpPr>
          <p:cNvPr id="7" name="PlaceHolder 6"/>
          <p:cNvSpPr>
            <a:spLocks noGrp="1"/>
          </p:cNvSpPr>
          <p:nvPr>
            <p:ph type="sldNum" idx="8"/>
          </p:nvPr>
        </p:nvSpPr>
        <p:spPr/>
        <p:txBody>
          <a:bodyPr/>
          <a:p>
            <a:fld id="{0F7C453B-CA12-4EFC-9B7B-6BDEF3E65C7F}" type="slidenum">
              <a:t>&lt;#&gt;</a:t>
            </a:fld>
          </a:p>
        </p:txBody>
      </p:sp>
      <p:sp>
        <p:nvSpPr>
          <p:cNvPr id="8" name="PlaceHolder 7"/>
          <p:cNvSpPr>
            <a:spLocks noGrp="1"/>
          </p:cNvSpPr>
          <p:nvPr>
            <p:ph type="dt" idx="9"/>
          </p:nvPr>
        </p:nvSpPr>
        <p:spPr/>
        <p:txBody>
          <a:bodyPr/>
          <a:p>
            <a:r>
              <a:rPr lang="en-US"/>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9"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30"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7"/>
          </p:nvPr>
        </p:nvSpPr>
        <p:spPr/>
        <p:txBody>
          <a:bodyPr/>
          <a:p>
            <a:r>
              <a:t>Footer</a:t>
            </a:r>
          </a:p>
        </p:txBody>
      </p:sp>
      <p:sp>
        <p:nvSpPr>
          <p:cNvPr id="6" name="PlaceHolder 5"/>
          <p:cNvSpPr>
            <a:spLocks noGrp="1"/>
          </p:cNvSpPr>
          <p:nvPr>
            <p:ph type="sldNum" idx="8"/>
          </p:nvPr>
        </p:nvSpPr>
        <p:spPr/>
        <p:txBody>
          <a:bodyPr/>
          <a:p>
            <a:fld id="{BD67DF79-24D4-4F3B-B222-5170B1213692}" type="slidenum">
              <a:t>&lt;#&gt;</a:t>
            </a:fld>
          </a:p>
        </p:txBody>
      </p:sp>
      <p:sp>
        <p:nvSpPr>
          <p:cNvPr id="7" name="PlaceHolder 6"/>
          <p:cNvSpPr>
            <a:spLocks noGrp="1"/>
          </p:cNvSpPr>
          <p:nvPr>
            <p:ph type="dt" idx="9"/>
          </p:nvPr>
        </p:nvSpPr>
        <p:spPr/>
        <p:txBody>
          <a:bodyPr/>
          <a:p>
            <a:r>
              <a:rPr lang="en-US"/>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3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3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35"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7"/>
          </p:nvPr>
        </p:nvSpPr>
        <p:spPr/>
        <p:txBody>
          <a:bodyPr/>
          <a:p>
            <a:r>
              <a:t>Footer</a:t>
            </a:r>
          </a:p>
        </p:txBody>
      </p:sp>
      <p:sp>
        <p:nvSpPr>
          <p:cNvPr id="8" name="PlaceHolder 7"/>
          <p:cNvSpPr>
            <a:spLocks noGrp="1"/>
          </p:cNvSpPr>
          <p:nvPr>
            <p:ph type="sldNum" idx="8"/>
          </p:nvPr>
        </p:nvSpPr>
        <p:spPr/>
        <p:txBody>
          <a:bodyPr/>
          <a:p>
            <a:fld id="{AD68FE8C-AB01-4FA5-95C7-AA1E9B1F2010}" type="slidenum">
              <a:t>&lt;#&gt;</a:t>
            </a:fld>
          </a:p>
        </p:txBody>
      </p:sp>
      <p:sp>
        <p:nvSpPr>
          <p:cNvPr id="9" name="PlaceHolder 8"/>
          <p:cNvSpPr>
            <a:spLocks noGrp="1"/>
          </p:cNvSpPr>
          <p:nvPr>
            <p:ph type="dt" idx="9"/>
          </p:nvPr>
        </p:nvSpPr>
        <p:spPr/>
        <p:txBody>
          <a:bodyPr/>
          <a:p>
            <a:r>
              <a:rPr lang="en-US"/>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7"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38"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39"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0"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1"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2"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7"/>
          </p:nvPr>
        </p:nvSpPr>
        <p:spPr/>
        <p:txBody>
          <a:bodyPr/>
          <a:p>
            <a:r>
              <a:t>Footer</a:t>
            </a:r>
          </a:p>
        </p:txBody>
      </p:sp>
      <p:sp>
        <p:nvSpPr>
          <p:cNvPr id="10" name="PlaceHolder 9"/>
          <p:cNvSpPr>
            <a:spLocks noGrp="1"/>
          </p:cNvSpPr>
          <p:nvPr>
            <p:ph type="sldNum" idx="8"/>
          </p:nvPr>
        </p:nvSpPr>
        <p:spPr/>
        <p:txBody>
          <a:bodyPr/>
          <a:p>
            <a:fld id="{45552913-4796-4BF4-A0C6-393F79751754}" type="slidenum">
              <a:t>&lt;#&gt;</a:t>
            </a:fld>
          </a:p>
        </p:txBody>
      </p:sp>
      <p:sp>
        <p:nvSpPr>
          <p:cNvPr id="11" name="PlaceHolder 10"/>
          <p:cNvSpPr>
            <a:spLocks noGrp="1"/>
          </p:cNvSpPr>
          <p:nvPr>
            <p:ph type="dt" idx="9"/>
          </p:nvPr>
        </p:nvSpPr>
        <p:spPr/>
        <p:txBody>
          <a:bodyPr/>
          <a:p>
            <a:r>
              <a:rPr lang="en-US"/>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0"/>
          </p:nvPr>
        </p:nvSpPr>
        <p:spPr/>
        <p:txBody>
          <a:bodyPr/>
          <a:p>
            <a:r>
              <a:t>Footer</a:t>
            </a:r>
          </a:p>
        </p:txBody>
      </p:sp>
      <p:sp>
        <p:nvSpPr>
          <p:cNvPr id="3" name="PlaceHolder 2"/>
          <p:cNvSpPr>
            <a:spLocks noGrp="1"/>
          </p:cNvSpPr>
          <p:nvPr>
            <p:ph type="sldNum" idx="11"/>
          </p:nvPr>
        </p:nvSpPr>
        <p:spPr/>
        <p:txBody>
          <a:bodyPr/>
          <a:p>
            <a:fld id="{4F46C853-8093-4EAD-A7D3-442B10AD901D}" type="slidenum">
              <a:t>&lt;#&gt;</a:t>
            </a:fld>
          </a:p>
        </p:txBody>
      </p:sp>
      <p:sp>
        <p:nvSpPr>
          <p:cNvPr id="4" name="PlaceHolder 3"/>
          <p:cNvSpPr>
            <a:spLocks noGrp="1"/>
          </p:cNvSpPr>
          <p:nvPr>
            <p:ph type="dt" idx="12"/>
          </p:nvPr>
        </p:nvSpPr>
        <p:spPr/>
        <p:txBody>
          <a:bodyPr/>
          <a:p>
            <a:r>
              <a:rPr lang="en-US"/>
              <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0"/>
          </p:nvPr>
        </p:nvSpPr>
        <p:spPr/>
        <p:txBody>
          <a:bodyPr/>
          <a:p>
            <a:r>
              <a:t>Footer</a:t>
            </a:r>
          </a:p>
        </p:txBody>
      </p:sp>
      <p:sp>
        <p:nvSpPr>
          <p:cNvPr id="5" name="PlaceHolder 4"/>
          <p:cNvSpPr>
            <a:spLocks noGrp="1"/>
          </p:cNvSpPr>
          <p:nvPr>
            <p:ph type="sldNum" idx="11"/>
          </p:nvPr>
        </p:nvSpPr>
        <p:spPr/>
        <p:txBody>
          <a:bodyPr/>
          <a:p>
            <a:fld id="{377483D5-793F-4414-81DF-289CEC68D762}" type="slidenum">
              <a:t>&lt;#&gt;</a:t>
            </a:fld>
          </a:p>
        </p:txBody>
      </p:sp>
      <p:sp>
        <p:nvSpPr>
          <p:cNvPr id="6" name="PlaceHolder 5"/>
          <p:cNvSpPr>
            <a:spLocks noGrp="1"/>
          </p:cNvSpPr>
          <p:nvPr>
            <p:ph type="dt" idx="12"/>
          </p:nvPr>
        </p:nvSpPr>
        <p:spPr/>
        <p:txBody>
          <a:bodyPr/>
          <a:p>
            <a:r>
              <a:rPr lang="en-US"/>
              <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0"/>
          </p:nvPr>
        </p:nvSpPr>
        <p:spPr/>
        <p:txBody>
          <a:bodyPr/>
          <a:p>
            <a:r>
              <a:t>Footer</a:t>
            </a:r>
          </a:p>
        </p:txBody>
      </p:sp>
      <p:sp>
        <p:nvSpPr>
          <p:cNvPr id="5" name="PlaceHolder 4"/>
          <p:cNvSpPr>
            <a:spLocks noGrp="1"/>
          </p:cNvSpPr>
          <p:nvPr>
            <p:ph type="sldNum" idx="11"/>
          </p:nvPr>
        </p:nvSpPr>
        <p:spPr/>
        <p:txBody>
          <a:bodyPr/>
          <a:p>
            <a:fld id="{AAFEBADB-B26A-43E4-B0E8-7A2128F0D6DE}" type="slidenum">
              <a:t>&lt;#&gt;</a:t>
            </a:fld>
          </a:p>
        </p:txBody>
      </p:sp>
      <p:sp>
        <p:nvSpPr>
          <p:cNvPr id="6" name="PlaceHolder 5"/>
          <p:cNvSpPr>
            <a:spLocks noGrp="1"/>
          </p:cNvSpPr>
          <p:nvPr>
            <p:ph type="dt" idx="12"/>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AE3F0FCC-593F-4D5F-821F-88B494D1C1A2}"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5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0"/>
          </p:nvPr>
        </p:nvSpPr>
        <p:spPr/>
        <p:txBody>
          <a:bodyPr/>
          <a:p>
            <a:r>
              <a:t>Footer</a:t>
            </a:r>
          </a:p>
        </p:txBody>
      </p:sp>
      <p:sp>
        <p:nvSpPr>
          <p:cNvPr id="6" name="PlaceHolder 5"/>
          <p:cNvSpPr>
            <a:spLocks noGrp="1"/>
          </p:cNvSpPr>
          <p:nvPr>
            <p:ph type="sldNum" idx="11"/>
          </p:nvPr>
        </p:nvSpPr>
        <p:spPr/>
        <p:txBody>
          <a:bodyPr/>
          <a:p>
            <a:fld id="{E36F06BB-B8AC-44EF-9B1B-8A338B227B13}" type="slidenum">
              <a:t>&lt;#&gt;</a:t>
            </a:fld>
          </a:p>
        </p:txBody>
      </p:sp>
      <p:sp>
        <p:nvSpPr>
          <p:cNvPr id="7" name="PlaceHolder 6"/>
          <p:cNvSpPr>
            <a:spLocks noGrp="1"/>
          </p:cNvSpPr>
          <p:nvPr>
            <p:ph type="dt" idx="12"/>
          </p:nvPr>
        </p:nvSpPr>
        <p:spPr/>
        <p:txBody>
          <a:bodyPr/>
          <a:p>
            <a:r>
              <a:rPr lang="en-US"/>
              <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0"/>
          </p:nvPr>
        </p:nvSpPr>
        <p:spPr/>
        <p:txBody>
          <a:bodyPr/>
          <a:p>
            <a:r>
              <a:t>Footer</a:t>
            </a:r>
          </a:p>
        </p:txBody>
      </p:sp>
      <p:sp>
        <p:nvSpPr>
          <p:cNvPr id="4" name="PlaceHolder 3"/>
          <p:cNvSpPr>
            <a:spLocks noGrp="1"/>
          </p:cNvSpPr>
          <p:nvPr>
            <p:ph type="sldNum" idx="11"/>
          </p:nvPr>
        </p:nvSpPr>
        <p:spPr/>
        <p:txBody>
          <a:bodyPr/>
          <a:p>
            <a:fld id="{61931CF6-832B-47EC-B838-15601D52CC8E}" type="slidenum">
              <a:t>&lt;#&gt;</a:t>
            </a:fld>
          </a:p>
        </p:txBody>
      </p:sp>
      <p:sp>
        <p:nvSpPr>
          <p:cNvPr id="5" name="PlaceHolder 4"/>
          <p:cNvSpPr>
            <a:spLocks noGrp="1"/>
          </p:cNvSpPr>
          <p:nvPr>
            <p:ph type="dt" idx="12"/>
          </p:nvPr>
        </p:nvSpPr>
        <p:spPr/>
        <p:txBody>
          <a:bodyPr/>
          <a:p>
            <a:r>
              <a:rPr lang="en-US"/>
              <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0"/>
          </p:nvPr>
        </p:nvSpPr>
        <p:spPr/>
        <p:txBody>
          <a:bodyPr/>
          <a:p>
            <a:r>
              <a:t>Footer</a:t>
            </a:r>
          </a:p>
        </p:txBody>
      </p:sp>
      <p:sp>
        <p:nvSpPr>
          <p:cNvPr id="4" name="PlaceHolder 3"/>
          <p:cNvSpPr>
            <a:spLocks noGrp="1"/>
          </p:cNvSpPr>
          <p:nvPr>
            <p:ph type="sldNum" idx="11"/>
          </p:nvPr>
        </p:nvSpPr>
        <p:spPr/>
        <p:txBody>
          <a:bodyPr/>
          <a:p>
            <a:fld id="{66B8E4CD-EA6E-4B3C-915A-3731B8CC3F08}" type="slidenum">
              <a:t>&lt;#&gt;</a:t>
            </a:fld>
          </a:p>
        </p:txBody>
      </p:sp>
      <p:sp>
        <p:nvSpPr>
          <p:cNvPr id="5" name="PlaceHolder 4"/>
          <p:cNvSpPr>
            <a:spLocks noGrp="1"/>
          </p:cNvSpPr>
          <p:nvPr>
            <p:ph type="dt" idx="12"/>
          </p:nvPr>
        </p:nvSpPr>
        <p:spPr/>
        <p:txBody>
          <a:bodyPr/>
          <a:p>
            <a:r>
              <a:rPr lang="en-US"/>
              <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6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6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6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0"/>
          </p:nvPr>
        </p:nvSpPr>
        <p:spPr/>
        <p:txBody>
          <a:bodyPr/>
          <a:p>
            <a:r>
              <a:t>Footer</a:t>
            </a:r>
          </a:p>
        </p:txBody>
      </p:sp>
      <p:sp>
        <p:nvSpPr>
          <p:cNvPr id="7" name="PlaceHolder 6"/>
          <p:cNvSpPr>
            <a:spLocks noGrp="1"/>
          </p:cNvSpPr>
          <p:nvPr>
            <p:ph type="sldNum" idx="11"/>
          </p:nvPr>
        </p:nvSpPr>
        <p:spPr/>
        <p:txBody>
          <a:bodyPr/>
          <a:p>
            <a:fld id="{9ADC2ABC-112F-4D91-A67E-E04C80E51B64}" type="slidenum">
              <a:t>&lt;#&gt;</a:t>
            </a:fld>
          </a:p>
        </p:txBody>
      </p:sp>
      <p:sp>
        <p:nvSpPr>
          <p:cNvPr id="8" name="PlaceHolder 7"/>
          <p:cNvSpPr>
            <a:spLocks noGrp="1"/>
          </p:cNvSpPr>
          <p:nvPr>
            <p:ph type="dt" idx="12"/>
          </p:nvPr>
        </p:nvSpPr>
        <p:spPr/>
        <p:txBody>
          <a:bodyPr/>
          <a:p>
            <a:r>
              <a:rPr lang="en-US"/>
              <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6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6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0"/>
          </p:nvPr>
        </p:nvSpPr>
        <p:spPr/>
        <p:txBody>
          <a:bodyPr/>
          <a:p>
            <a:r>
              <a:t>Footer</a:t>
            </a:r>
          </a:p>
        </p:txBody>
      </p:sp>
      <p:sp>
        <p:nvSpPr>
          <p:cNvPr id="7" name="PlaceHolder 6"/>
          <p:cNvSpPr>
            <a:spLocks noGrp="1"/>
          </p:cNvSpPr>
          <p:nvPr>
            <p:ph type="sldNum" idx="11"/>
          </p:nvPr>
        </p:nvSpPr>
        <p:spPr/>
        <p:txBody>
          <a:bodyPr/>
          <a:p>
            <a:fld id="{A40CD3F5-6EE4-498B-9D29-51CB5825D82D}" type="slidenum">
              <a:t>&lt;#&gt;</a:t>
            </a:fld>
          </a:p>
        </p:txBody>
      </p:sp>
      <p:sp>
        <p:nvSpPr>
          <p:cNvPr id="8" name="PlaceHolder 7"/>
          <p:cNvSpPr>
            <a:spLocks noGrp="1"/>
          </p:cNvSpPr>
          <p:nvPr>
            <p:ph type="dt" idx="12"/>
          </p:nvPr>
        </p:nvSpPr>
        <p:spPr/>
        <p:txBody>
          <a:bodyPr/>
          <a:p>
            <a:r>
              <a:rPr lang="en-US"/>
              <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7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7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0"/>
          </p:nvPr>
        </p:nvSpPr>
        <p:spPr/>
        <p:txBody>
          <a:bodyPr/>
          <a:p>
            <a:r>
              <a:t>Footer</a:t>
            </a:r>
          </a:p>
        </p:txBody>
      </p:sp>
      <p:sp>
        <p:nvSpPr>
          <p:cNvPr id="7" name="PlaceHolder 6"/>
          <p:cNvSpPr>
            <a:spLocks noGrp="1"/>
          </p:cNvSpPr>
          <p:nvPr>
            <p:ph type="sldNum" idx="11"/>
          </p:nvPr>
        </p:nvSpPr>
        <p:spPr/>
        <p:txBody>
          <a:bodyPr/>
          <a:p>
            <a:fld id="{F5B17063-2A83-4BDE-94B3-8F1D5228F169}" type="slidenum">
              <a:t>&lt;#&gt;</a:t>
            </a:fld>
          </a:p>
        </p:txBody>
      </p:sp>
      <p:sp>
        <p:nvSpPr>
          <p:cNvPr id="8" name="PlaceHolder 7"/>
          <p:cNvSpPr>
            <a:spLocks noGrp="1"/>
          </p:cNvSpPr>
          <p:nvPr>
            <p:ph type="dt" idx="12"/>
          </p:nvPr>
        </p:nvSpPr>
        <p:spPr/>
        <p:txBody>
          <a:bodyPr/>
          <a:p>
            <a:r>
              <a:rPr lang="en-US"/>
              <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7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0"/>
          </p:nvPr>
        </p:nvSpPr>
        <p:spPr/>
        <p:txBody>
          <a:bodyPr/>
          <a:p>
            <a:r>
              <a:t>Footer</a:t>
            </a:r>
          </a:p>
        </p:txBody>
      </p:sp>
      <p:sp>
        <p:nvSpPr>
          <p:cNvPr id="6" name="PlaceHolder 5"/>
          <p:cNvSpPr>
            <a:spLocks noGrp="1"/>
          </p:cNvSpPr>
          <p:nvPr>
            <p:ph type="sldNum" idx="11"/>
          </p:nvPr>
        </p:nvSpPr>
        <p:spPr/>
        <p:txBody>
          <a:bodyPr/>
          <a:p>
            <a:fld id="{5E494D5D-951C-480B-BDE5-663F9C3C1029}" type="slidenum">
              <a:t>&lt;#&gt;</a:t>
            </a:fld>
          </a:p>
        </p:txBody>
      </p:sp>
      <p:sp>
        <p:nvSpPr>
          <p:cNvPr id="7" name="PlaceHolder 6"/>
          <p:cNvSpPr>
            <a:spLocks noGrp="1"/>
          </p:cNvSpPr>
          <p:nvPr>
            <p:ph type="dt" idx="12"/>
          </p:nvPr>
        </p:nvSpPr>
        <p:spPr/>
        <p:txBody>
          <a:bodyPr/>
          <a:p>
            <a:r>
              <a:rPr lang="en-US"/>
              <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7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7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8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0"/>
          </p:nvPr>
        </p:nvSpPr>
        <p:spPr/>
        <p:txBody>
          <a:bodyPr/>
          <a:p>
            <a:r>
              <a:t>Footer</a:t>
            </a:r>
          </a:p>
        </p:txBody>
      </p:sp>
      <p:sp>
        <p:nvSpPr>
          <p:cNvPr id="8" name="PlaceHolder 7"/>
          <p:cNvSpPr>
            <a:spLocks noGrp="1"/>
          </p:cNvSpPr>
          <p:nvPr>
            <p:ph type="sldNum" idx="11"/>
          </p:nvPr>
        </p:nvSpPr>
        <p:spPr/>
        <p:txBody>
          <a:bodyPr/>
          <a:p>
            <a:fld id="{FE85E1B2-BA97-4BBB-937C-DABE3C4A8194}" type="slidenum">
              <a:t>&lt;#&gt;</a:t>
            </a:fld>
          </a:p>
        </p:txBody>
      </p:sp>
      <p:sp>
        <p:nvSpPr>
          <p:cNvPr id="9" name="PlaceHolder 8"/>
          <p:cNvSpPr>
            <a:spLocks noGrp="1"/>
          </p:cNvSpPr>
          <p:nvPr>
            <p:ph type="dt" idx="12"/>
          </p:nvPr>
        </p:nvSpPr>
        <p:spPr/>
        <p:txBody>
          <a:bodyPr/>
          <a:p>
            <a:r>
              <a:rPr lang="en-US"/>
              <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8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8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8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8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8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8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0"/>
          </p:nvPr>
        </p:nvSpPr>
        <p:spPr/>
        <p:txBody>
          <a:bodyPr/>
          <a:p>
            <a:r>
              <a:t>Footer</a:t>
            </a:r>
          </a:p>
        </p:txBody>
      </p:sp>
      <p:sp>
        <p:nvSpPr>
          <p:cNvPr id="10" name="PlaceHolder 9"/>
          <p:cNvSpPr>
            <a:spLocks noGrp="1"/>
          </p:cNvSpPr>
          <p:nvPr>
            <p:ph type="sldNum" idx="11"/>
          </p:nvPr>
        </p:nvSpPr>
        <p:spPr/>
        <p:txBody>
          <a:bodyPr/>
          <a:p>
            <a:fld id="{8C060506-49EE-4BD8-98F4-7B51B2FFF817}" type="slidenum">
              <a:t>&lt;#&gt;</a:t>
            </a:fld>
          </a:p>
        </p:txBody>
      </p:sp>
      <p:sp>
        <p:nvSpPr>
          <p:cNvPr id="11" name="PlaceHolder 10"/>
          <p:cNvSpPr>
            <a:spLocks noGrp="1"/>
          </p:cNvSpPr>
          <p:nvPr>
            <p:ph type="dt" idx="12"/>
          </p:nvPr>
        </p:nvSpPr>
        <p:spPr/>
        <p:txBody>
          <a:bodyPr/>
          <a:p>
            <a:r>
              <a:rPr lang="en-US"/>
              <a:t/>
            </a: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3"/>
          </p:nvPr>
        </p:nvSpPr>
        <p:spPr/>
        <p:txBody>
          <a:bodyPr/>
          <a:p>
            <a:r>
              <a:t>Footer</a:t>
            </a:r>
          </a:p>
        </p:txBody>
      </p:sp>
      <p:sp>
        <p:nvSpPr>
          <p:cNvPr id="3" name="PlaceHolder 2"/>
          <p:cNvSpPr>
            <a:spLocks noGrp="1"/>
          </p:cNvSpPr>
          <p:nvPr>
            <p:ph type="sldNum" idx="14"/>
          </p:nvPr>
        </p:nvSpPr>
        <p:spPr/>
        <p:txBody>
          <a:bodyPr/>
          <a:p>
            <a:fld id="{4379D690-14BC-4BD9-8AA3-A16C7DC0BC07}" type="slidenum">
              <a:t>&lt;#&gt;</a:t>
            </a:fld>
          </a:p>
        </p:txBody>
      </p:sp>
      <p:sp>
        <p:nvSpPr>
          <p:cNvPr id="4" name="PlaceHolder 3"/>
          <p:cNvSpPr>
            <a:spLocks noGrp="1"/>
          </p:cNvSpPr>
          <p:nvPr>
            <p:ph type="dt" idx="15"/>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0694F583-6795-4F9E-B1E8-C677F9229E77}"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00"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3"/>
          </p:nvPr>
        </p:nvSpPr>
        <p:spPr/>
        <p:txBody>
          <a:bodyPr/>
          <a:p>
            <a:r>
              <a:t>Footer</a:t>
            </a:r>
          </a:p>
        </p:txBody>
      </p:sp>
      <p:sp>
        <p:nvSpPr>
          <p:cNvPr id="5" name="PlaceHolder 4"/>
          <p:cNvSpPr>
            <a:spLocks noGrp="1"/>
          </p:cNvSpPr>
          <p:nvPr>
            <p:ph type="sldNum" idx="14"/>
          </p:nvPr>
        </p:nvSpPr>
        <p:spPr/>
        <p:txBody>
          <a:bodyPr/>
          <a:p>
            <a:fld id="{889C7BCB-B252-4851-B6DA-D1B154444E1D}" type="slidenum">
              <a:t>&lt;#&gt;</a:t>
            </a:fld>
          </a:p>
        </p:txBody>
      </p:sp>
      <p:sp>
        <p:nvSpPr>
          <p:cNvPr id="6" name="PlaceHolder 5"/>
          <p:cNvSpPr>
            <a:spLocks noGrp="1"/>
          </p:cNvSpPr>
          <p:nvPr>
            <p:ph type="dt" idx="15"/>
          </p:nvPr>
        </p:nvSpPr>
        <p:spPr/>
        <p:txBody>
          <a:bodyPr/>
          <a:p>
            <a:r>
              <a:rPr lang="en-US"/>
              <a:t/>
            </a: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02"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3"/>
          </p:nvPr>
        </p:nvSpPr>
        <p:spPr/>
        <p:txBody>
          <a:bodyPr/>
          <a:p>
            <a:r>
              <a:t>Footer</a:t>
            </a:r>
          </a:p>
        </p:txBody>
      </p:sp>
      <p:sp>
        <p:nvSpPr>
          <p:cNvPr id="5" name="PlaceHolder 4"/>
          <p:cNvSpPr>
            <a:spLocks noGrp="1"/>
          </p:cNvSpPr>
          <p:nvPr>
            <p:ph type="sldNum" idx="14"/>
          </p:nvPr>
        </p:nvSpPr>
        <p:spPr/>
        <p:txBody>
          <a:bodyPr/>
          <a:p>
            <a:fld id="{B34852CE-32F2-4DC5-ACE7-0C8E730895A4}" type="slidenum">
              <a:t>&lt;#&gt;</a:t>
            </a:fld>
          </a:p>
        </p:txBody>
      </p:sp>
      <p:sp>
        <p:nvSpPr>
          <p:cNvPr id="6" name="PlaceHolder 5"/>
          <p:cNvSpPr>
            <a:spLocks noGrp="1"/>
          </p:cNvSpPr>
          <p:nvPr>
            <p:ph type="dt" idx="15"/>
          </p:nvPr>
        </p:nvSpPr>
        <p:spPr/>
        <p:txBody>
          <a:bodyPr/>
          <a:p>
            <a:r>
              <a:rPr lang="en-US"/>
              <a:t/>
            </a: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0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0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3"/>
          </p:nvPr>
        </p:nvSpPr>
        <p:spPr/>
        <p:txBody>
          <a:bodyPr/>
          <a:p>
            <a:r>
              <a:t>Footer</a:t>
            </a:r>
          </a:p>
        </p:txBody>
      </p:sp>
      <p:sp>
        <p:nvSpPr>
          <p:cNvPr id="6" name="PlaceHolder 5"/>
          <p:cNvSpPr>
            <a:spLocks noGrp="1"/>
          </p:cNvSpPr>
          <p:nvPr>
            <p:ph type="sldNum" idx="14"/>
          </p:nvPr>
        </p:nvSpPr>
        <p:spPr/>
        <p:txBody>
          <a:bodyPr/>
          <a:p>
            <a:fld id="{E08AAB7A-0188-4A9F-8244-FF4C4F84D711}" type="slidenum">
              <a:t>&lt;#&gt;</a:t>
            </a:fld>
          </a:p>
        </p:txBody>
      </p:sp>
      <p:sp>
        <p:nvSpPr>
          <p:cNvPr id="7" name="PlaceHolder 6"/>
          <p:cNvSpPr>
            <a:spLocks noGrp="1"/>
          </p:cNvSpPr>
          <p:nvPr>
            <p:ph type="dt" idx="15"/>
          </p:nvPr>
        </p:nvSpPr>
        <p:spPr/>
        <p:txBody>
          <a:bodyPr/>
          <a:p>
            <a:r>
              <a:rPr lang="en-US"/>
              <a:t/>
            </a: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3"/>
          </p:nvPr>
        </p:nvSpPr>
        <p:spPr/>
        <p:txBody>
          <a:bodyPr/>
          <a:p>
            <a:r>
              <a:t>Footer</a:t>
            </a:r>
          </a:p>
        </p:txBody>
      </p:sp>
      <p:sp>
        <p:nvSpPr>
          <p:cNvPr id="4" name="PlaceHolder 3"/>
          <p:cNvSpPr>
            <a:spLocks noGrp="1"/>
          </p:cNvSpPr>
          <p:nvPr>
            <p:ph type="sldNum" idx="14"/>
          </p:nvPr>
        </p:nvSpPr>
        <p:spPr/>
        <p:txBody>
          <a:bodyPr/>
          <a:p>
            <a:fld id="{54468372-7C96-48A8-BEEB-9CE1446633C3}" type="slidenum">
              <a:t>&lt;#&gt;</a:t>
            </a:fld>
          </a:p>
        </p:txBody>
      </p:sp>
      <p:sp>
        <p:nvSpPr>
          <p:cNvPr id="5" name="PlaceHolder 4"/>
          <p:cNvSpPr>
            <a:spLocks noGrp="1"/>
          </p:cNvSpPr>
          <p:nvPr>
            <p:ph type="dt" idx="15"/>
          </p:nvPr>
        </p:nvSpPr>
        <p:spPr/>
        <p:txBody>
          <a:bodyPr/>
          <a:p>
            <a:r>
              <a:rPr lang="en-US"/>
              <a:t/>
            </a: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7"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3"/>
          </p:nvPr>
        </p:nvSpPr>
        <p:spPr/>
        <p:txBody>
          <a:bodyPr/>
          <a:p>
            <a:r>
              <a:t>Footer</a:t>
            </a:r>
          </a:p>
        </p:txBody>
      </p:sp>
      <p:sp>
        <p:nvSpPr>
          <p:cNvPr id="4" name="PlaceHolder 3"/>
          <p:cNvSpPr>
            <a:spLocks noGrp="1"/>
          </p:cNvSpPr>
          <p:nvPr>
            <p:ph type="sldNum" idx="14"/>
          </p:nvPr>
        </p:nvSpPr>
        <p:spPr/>
        <p:txBody>
          <a:bodyPr/>
          <a:p>
            <a:fld id="{DA473247-00E4-48A5-B6AB-7595F4B5F6AE}" type="slidenum">
              <a:t>&lt;#&gt;</a:t>
            </a:fld>
          </a:p>
        </p:txBody>
      </p:sp>
      <p:sp>
        <p:nvSpPr>
          <p:cNvPr id="5" name="PlaceHolder 4"/>
          <p:cNvSpPr>
            <a:spLocks noGrp="1"/>
          </p:cNvSpPr>
          <p:nvPr>
            <p:ph type="dt" idx="15"/>
          </p:nvPr>
        </p:nvSpPr>
        <p:spPr/>
        <p:txBody>
          <a:bodyPr/>
          <a:p>
            <a:r>
              <a:rPr lang="en-US"/>
              <a:t/>
            </a: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0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1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1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3"/>
          </p:nvPr>
        </p:nvSpPr>
        <p:spPr/>
        <p:txBody>
          <a:bodyPr/>
          <a:p>
            <a:r>
              <a:t>Footer</a:t>
            </a:r>
          </a:p>
        </p:txBody>
      </p:sp>
      <p:sp>
        <p:nvSpPr>
          <p:cNvPr id="7" name="PlaceHolder 6"/>
          <p:cNvSpPr>
            <a:spLocks noGrp="1"/>
          </p:cNvSpPr>
          <p:nvPr>
            <p:ph type="sldNum" idx="14"/>
          </p:nvPr>
        </p:nvSpPr>
        <p:spPr/>
        <p:txBody>
          <a:bodyPr/>
          <a:p>
            <a:fld id="{60BCF940-A492-4023-A227-7661CFB6FB0C}" type="slidenum">
              <a:t>&lt;#&gt;</a:t>
            </a:fld>
          </a:p>
        </p:txBody>
      </p:sp>
      <p:sp>
        <p:nvSpPr>
          <p:cNvPr id="8" name="PlaceHolder 7"/>
          <p:cNvSpPr>
            <a:spLocks noGrp="1"/>
          </p:cNvSpPr>
          <p:nvPr>
            <p:ph type="dt" idx="15"/>
          </p:nvPr>
        </p:nvSpPr>
        <p:spPr/>
        <p:txBody>
          <a:bodyPr/>
          <a:p>
            <a:r>
              <a:rPr lang="en-US"/>
              <a:t/>
            </a: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1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15"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3"/>
          </p:nvPr>
        </p:nvSpPr>
        <p:spPr/>
        <p:txBody>
          <a:bodyPr/>
          <a:p>
            <a:r>
              <a:t>Footer</a:t>
            </a:r>
          </a:p>
        </p:txBody>
      </p:sp>
      <p:sp>
        <p:nvSpPr>
          <p:cNvPr id="7" name="PlaceHolder 6"/>
          <p:cNvSpPr>
            <a:spLocks noGrp="1"/>
          </p:cNvSpPr>
          <p:nvPr>
            <p:ph type="sldNum" idx="14"/>
          </p:nvPr>
        </p:nvSpPr>
        <p:spPr/>
        <p:txBody>
          <a:bodyPr/>
          <a:p>
            <a:fld id="{A33A8A33-F297-4B80-A056-CFB9B61E5FF9}" type="slidenum">
              <a:t>&lt;#&gt;</a:t>
            </a:fld>
          </a:p>
        </p:txBody>
      </p:sp>
      <p:sp>
        <p:nvSpPr>
          <p:cNvPr id="8" name="PlaceHolder 7"/>
          <p:cNvSpPr>
            <a:spLocks noGrp="1"/>
          </p:cNvSpPr>
          <p:nvPr>
            <p:ph type="dt" idx="15"/>
          </p:nvPr>
        </p:nvSpPr>
        <p:spPr/>
        <p:txBody>
          <a:bodyPr/>
          <a:p>
            <a:r>
              <a:rPr lang="en-US"/>
              <a:t/>
            </a: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1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19"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3"/>
          </p:nvPr>
        </p:nvSpPr>
        <p:spPr/>
        <p:txBody>
          <a:bodyPr/>
          <a:p>
            <a:r>
              <a:t>Footer</a:t>
            </a:r>
          </a:p>
        </p:txBody>
      </p:sp>
      <p:sp>
        <p:nvSpPr>
          <p:cNvPr id="7" name="PlaceHolder 6"/>
          <p:cNvSpPr>
            <a:spLocks noGrp="1"/>
          </p:cNvSpPr>
          <p:nvPr>
            <p:ph type="sldNum" idx="14"/>
          </p:nvPr>
        </p:nvSpPr>
        <p:spPr/>
        <p:txBody>
          <a:bodyPr/>
          <a:p>
            <a:fld id="{1EC9F792-16CE-4929-B70E-7567FB09B7ED}" type="slidenum">
              <a:t>&lt;#&gt;</a:t>
            </a:fld>
          </a:p>
        </p:txBody>
      </p:sp>
      <p:sp>
        <p:nvSpPr>
          <p:cNvPr id="8" name="PlaceHolder 7"/>
          <p:cNvSpPr>
            <a:spLocks noGrp="1"/>
          </p:cNvSpPr>
          <p:nvPr>
            <p:ph type="dt" idx="15"/>
          </p:nvPr>
        </p:nvSpPr>
        <p:spPr/>
        <p:txBody>
          <a:bodyPr/>
          <a:p>
            <a:r>
              <a:rPr lang="en-US"/>
              <a:t/>
            </a: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21"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22"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3"/>
          </p:nvPr>
        </p:nvSpPr>
        <p:spPr/>
        <p:txBody>
          <a:bodyPr/>
          <a:p>
            <a:r>
              <a:t>Footer</a:t>
            </a:r>
          </a:p>
        </p:txBody>
      </p:sp>
      <p:sp>
        <p:nvSpPr>
          <p:cNvPr id="6" name="PlaceHolder 5"/>
          <p:cNvSpPr>
            <a:spLocks noGrp="1"/>
          </p:cNvSpPr>
          <p:nvPr>
            <p:ph type="sldNum" idx="14"/>
          </p:nvPr>
        </p:nvSpPr>
        <p:spPr/>
        <p:txBody>
          <a:bodyPr/>
          <a:p>
            <a:fld id="{E39C9C89-369E-4346-9BCD-DE34B371C9BA}" type="slidenum">
              <a:t>&lt;#&gt;</a:t>
            </a:fld>
          </a:p>
        </p:txBody>
      </p:sp>
      <p:sp>
        <p:nvSpPr>
          <p:cNvPr id="7" name="PlaceHolder 6"/>
          <p:cNvSpPr>
            <a:spLocks noGrp="1"/>
          </p:cNvSpPr>
          <p:nvPr>
            <p:ph type="dt" idx="15"/>
          </p:nvPr>
        </p:nvSpPr>
        <p:spPr/>
        <p:txBody>
          <a:bodyPr/>
          <a:p>
            <a:r>
              <a:rPr lang="en-US"/>
              <a:t/>
            </a: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2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2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27"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3"/>
          </p:nvPr>
        </p:nvSpPr>
        <p:spPr/>
        <p:txBody>
          <a:bodyPr/>
          <a:p>
            <a:r>
              <a:t>Footer</a:t>
            </a:r>
          </a:p>
        </p:txBody>
      </p:sp>
      <p:sp>
        <p:nvSpPr>
          <p:cNvPr id="8" name="PlaceHolder 7"/>
          <p:cNvSpPr>
            <a:spLocks noGrp="1"/>
          </p:cNvSpPr>
          <p:nvPr>
            <p:ph type="sldNum" idx="14"/>
          </p:nvPr>
        </p:nvSpPr>
        <p:spPr/>
        <p:txBody>
          <a:bodyPr/>
          <a:p>
            <a:fld id="{394C6001-F2A9-4EEA-A3BD-93745BDEBDA3}" type="slidenum">
              <a:t>&lt;#&gt;</a:t>
            </a:fld>
          </a:p>
        </p:txBody>
      </p:sp>
      <p:sp>
        <p:nvSpPr>
          <p:cNvPr id="9" name="PlaceHolder 8"/>
          <p:cNvSpPr>
            <a:spLocks noGrp="1"/>
          </p:cNvSpPr>
          <p:nvPr>
            <p:ph type="dt" idx="15"/>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6D381E34-F5C5-4F29-B98F-0B80F8F42597}"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29"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0"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1"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2"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3"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4"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3"/>
          </p:nvPr>
        </p:nvSpPr>
        <p:spPr/>
        <p:txBody>
          <a:bodyPr/>
          <a:p>
            <a:r>
              <a:t>Footer</a:t>
            </a:r>
          </a:p>
        </p:txBody>
      </p:sp>
      <p:sp>
        <p:nvSpPr>
          <p:cNvPr id="10" name="PlaceHolder 9"/>
          <p:cNvSpPr>
            <a:spLocks noGrp="1"/>
          </p:cNvSpPr>
          <p:nvPr>
            <p:ph type="sldNum" idx="14"/>
          </p:nvPr>
        </p:nvSpPr>
        <p:spPr/>
        <p:txBody>
          <a:bodyPr/>
          <a:p>
            <a:fld id="{732D64F0-CEB4-4C6A-B000-358738CFCFEC}" type="slidenum">
              <a:t>&lt;#&gt;</a:t>
            </a:fld>
          </a:p>
        </p:txBody>
      </p:sp>
      <p:sp>
        <p:nvSpPr>
          <p:cNvPr id="11" name="PlaceHolder 10"/>
          <p:cNvSpPr>
            <a:spLocks noGrp="1"/>
          </p:cNvSpPr>
          <p:nvPr>
            <p:ph type="dt" idx="15"/>
          </p:nvPr>
        </p:nvSpPr>
        <p:spPr/>
        <p:txBody>
          <a:bodyPr/>
          <a:p>
            <a:r>
              <a:rPr lang="en-US"/>
              <a:t/>
            </a: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6"/>
          </p:nvPr>
        </p:nvSpPr>
        <p:spPr/>
        <p:txBody>
          <a:bodyPr/>
          <a:p>
            <a:r>
              <a:t>Footer</a:t>
            </a:r>
          </a:p>
        </p:txBody>
      </p:sp>
      <p:sp>
        <p:nvSpPr>
          <p:cNvPr id="3" name="PlaceHolder 2"/>
          <p:cNvSpPr>
            <a:spLocks noGrp="1"/>
          </p:cNvSpPr>
          <p:nvPr>
            <p:ph type="sldNum" idx="17"/>
          </p:nvPr>
        </p:nvSpPr>
        <p:spPr/>
        <p:txBody>
          <a:bodyPr/>
          <a:p>
            <a:fld id="{7ABE9F9E-48CC-4B96-B2A6-5566A902E399}" type="slidenum">
              <a:t>&lt;#&gt;</a:t>
            </a:fld>
          </a:p>
        </p:txBody>
      </p:sp>
      <p:sp>
        <p:nvSpPr>
          <p:cNvPr id="4" name="PlaceHolder 3"/>
          <p:cNvSpPr>
            <a:spLocks noGrp="1"/>
          </p:cNvSpPr>
          <p:nvPr>
            <p:ph type="dt" idx="18"/>
          </p:nvPr>
        </p:nvSpPr>
        <p:spPr/>
        <p:txBody>
          <a:bodyPr/>
          <a:p>
            <a:r>
              <a:rPr lang="en-US"/>
              <a:t/>
            </a:r>
          </a:p>
        </p:txBody>
      </p:sp>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6"/>
          </p:nvPr>
        </p:nvSpPr>
        <p:spPr/>
        <p:txBody>
          <a:bodyPr/>
          <a:p>
            <a:r>
              <a:t>Footer</a:t>
            </a:r>
          </a:p>
        </p:txBody>
      </p:sp>
      <p:sp>
        <p:nvSpPr>
          <p:cNvPr id="5" name="PlaceHolder 4"/>
          <p:cNvSpPr>
            <a:spLocks noGrp="1"/>
          </p:cNvSpPr>
          <p:nvPr>
            <p:ph type="sldNum" idx="17"/>
          </p:nvPr>
        </p:nvSpPr>
        <p:spPr/>
        <p:txBody>
          <a:bodyPr/>
          <a:p>
            <a:fld id="{EC309AFE-4B77-47EC-92FB-0C5528D89DE3}" type="slidenum">
              <a:t>&lt;#&gt;</a:t>
            </a:fld>
          </a:p>
        </p:txBody>
      </p:sp>
      <p:sp>
        <p:nvSpPr>
          <p:cNvPr id="6" name="PlaceHolder 5"/>
          <p:cNvSpPr>
            <a:spLocks noGrp="1"/>
          </p:cNvSpPr>
          <p:nvPr>
            <p:ph type="dt" idx="18"/>
          </p:nvPr>
        </p:nvSpPr>
        <p:spPr/>
        <p:txBody>
          <a:bodyPr/>
          <a:p>
            <a:r>
              <a:rPr lang="en-US"/>
              <a:t/>
            </a: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6"/>
          </p:nvPr>
        </p:nvSpPr>
        <p:spPr/>
        <p:txBody>
          <a:bodyPr/>
          <a:p>
            <a:r>
              <a:t>Footer</a:t>
            </a:r>
          </a:p>
        </p:txBody>
      </p:sp>
      <p:sp>
        <p:nvSpPr>
          <p:cNvPr id="5" name="PlaceHolder 4"/>
          <p:cNvSpPr>
            <a:spLocks noGrp="1"/>
          </p:cNvSpPr>
          <p:nvPr>
            <p:ph type="sldNum" idx="17"/>
          </p:nvPr>
        </p:nvSpPr>
        <p:spPr/>
        <p:txBody>
          <a:bodyPr/>
          <a:p>
            <a:fld id="{E79E84CD-DC3A-4F5E-85CC-DB23179CCDE9}" type="slidenum">
              <a:t>&lt;#&gt;</a:t>
            </a:fld>
          </a:p>
        </p:txBody>
      </p:sp>
      <p:sp>
        <p:nvSpPr>
          <p:cNvPr id="6" name="PlaceHolder 5"/>
          <p:cNvSpPr>
            <a:spLocks noGrp="1"/>
          </p:cNvSpPr>
          <p:nvPr>
            <p:ph type="dt" idx="18"/>
          </p:nvPr>
        </p:nvSpPr>
        <p:spPr/>
        <p:txBody>
          <a:bodyPr/>
          <a:p>
            <a:r>
              <a:rPr lang="en-US"/>
              <a:t/>
            </a: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6"/>
          </p:nvPr>
        </p:nvSpPr>
        <p:spPr/>
        <p:txBody>
          <a:bodyPr/>
          <a:p>
            <a:r>
              <a:t>Footer</a:t>
            </a:r>
          </a:p>
        </p:txBody>
      </p:sp>
      <p:sp>
        <p:nvSpPr>
          <p:cNvPr id="6" name="PlaceHolder 5"/>
          <p:cNvSpPr>
            <a:spLocks noGrp="1"/>
          </p:cNvSpPr>
          <p:nvPr>
            <p:ph type="sldNum" idx="17"/>
          </p:nvPr>
        </p:nvSpPr>
        <p:spPr/>
        <p:txBody>
          <a:bodyPr/>
          <a:p>
            <a:fld id="{CD8A1816-3187-4C47-B859-8F67758DBD01}" type="slidenum">
              <a:t>&lt;#&gt;</a:t>
            </a:fld>
          </a:p>
        </p:txBody>
      </p:sp>
      <p:sp>
        <p:nvSpPr>
          <p:cNvPr id="7" name="PlaceHolder 6"/>
          <p:cNvSpPr>
            <a:spLocks noGrp="1"/>
          </p:cNvSpPr>
          <p:nvPr>
            <p:ph type="dt" idx="18"/>
          </p:nvPr>
        </p:nvSpPr>
        <p:spPr/>
        <p:txBody>
          <a:bodyPr/>
          <a:p>
            <a:r>
              <a:rPr lang="en-US"/>
              <a:t/>
            </a: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6"/>
          </p:nvPr>
        </p:nvSpPr>
        <p:spPr/>
        <p:txBody>
          <a:bodyPr/>
          <a:p>
            <a:r>
              <a:t>Footer</a:t>
            </a:r>
          </a:p>
        </p:txBody>
      </p:sp>
      <p:sp>
        <p:nvSpPr>
          <p:cNvPr id="4" name="PlaceHolder 3"/>
          <p:cNvSpPr>
            <a:spLocks noGrp="1"/>
          </p:cNvSpPr>
          <p:nvPr>
            <p:ph type="sldNum" idx="17"/>
          </p:nvPr>
        </p:nvSpPr>
        <p:spPr/>
        <p:txBody>
          <a:bodyPr/>
          <a:p>
            <a:fld id="{B2C55FEC-E091-439D-B528-B3EAD3CA61CE}" type="slidenum">
              <a:t>&lt;#&gt;</a:t>
            </a:fld>
          </a:p>
        </p:txBody>
      </p:sp>
      <p:sp>
        <p:nvSpPr>
          <p:cNvPr id="5" name="PlaceHolder 4"/>
          <p:cNvSpPr>
            <a:spLocks noGrp="1"/>
          </p:cNvSpPr>
          <p:nvPr>
            <p:ph type="dt" idx="18"/>
          </p:nvPr>
        </p:nvSpPr>
        <p:spPr/>
        <p:txBody>
          <a:bodyPr/>
          <a:p>
            <a:r>
              <a:rPr lang="en-US"/>
              <a:t/>
            </a: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6"/>
          </p:nvPr>
        </p:nvSpPr>
        <p:spPr/>
        <p:txBody>
          <a:bodyPr/>
          <a:p>
            <a:r>
              <a:t>Footer</a:t>
            </a:r>
          </a:p>
        </p:txBody>
      </p:sp>
      <p:sp>
        <p:nvSpPr>
          <p:cNvPr id="4" name="PlaceHolder 3"/>
          <p:cNvSpPr>
            <a:spLocks noGrp="1"/>
          </p:cNvSpPr>
          <p:nvPr>
            <p:ph type="sldNum" idx="17"/>
          </p:nvPr>
        </p:nvSpPr>
        <p:spPr/>
        <p:txBody>
          <a:bodyPr/>
          <a:p>
            <a:fld id="{5CDC5415-62E9-4C9B-816A-6ACBEE13C6BC}" type="slidenum">
              <a:t>&lt;#&gt;</a:t>
            </a:fld>
          </a:p>
        </p:txBody>
      </p:sp>
      <p:sp>
        <p:nvSpPr>
          <p:cNvPr id="5" name="PlaceHolder 4"/>
          <p:cNvSpPr>
            <a:spLocks noGrp="1"/>
          </p:cNvSpPr>
          <p:nvPr>
            <p:ph type="dt" idx="18"/>
          </p:nvPr>
        </p:nvSpPr>
        <p:spPr/>
        <p:txBody>
          <a:bodyPr/>
          <a:p>
            <a:r>
              <a:rPr lang="en-US"/>
              <a:t/>
            </a: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6"/>
          </p:nvPr>
        </p:nvSpPr>
        <p:spPr/>
        <p:txBody>
          <a:bodyPr/>
          <a:p>
            <a:r>
              <a:t>Footer</a:t>
            </a:r>
          </a:p>
        </p:txBody>
      </p:sp>
      <p:sp>
        <p:nvSpPr>
          <p:cNvPr id="7" name="PlaceHolder 6"/>
          <p:cNvSpPr>
            <a:spLocks noGrp="1"/>
          </p:cNvSpPr>
          <p:nvPr>
            <p:ph type="sldNum" idx="17"/>
          </p:nvPr>
        </p:nvSpPr>
        <p:spPr/>
        <p:txBody>
          <a:bodyPr/>
          <a:p>
            <a:fld id="{2C69B6FB-BAC1-4C81-BA13-D236AFE941B7}" type="slidenum">
              <a:t>&lt;#&gt;</a:t>
            </a:fld>
          </a:p>
        </p:txBody>
      </p:sp>
      <p:sp>
        <p:nvSpPr>
          <p:cNvPr id="8" name="PlaceHolder 7"/>
          <p:cNvSpPr>
            <a:spLocks noGrp="1"/>
          </p:cNvSpPr>
          <p:nvPr>
            <p:ph type="dt" idx="18"/>
          </p:nvPr>
        </p:nvSpPr>
        <p:spPr/>
        <p:txBody>
          <a:bodyPr/>
          <a:p>
            <a:r>
              <a:rPr lang="en-US"/>
              <a:t/>
            </a: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6"/>
          </p:nvPr>
        </p:nvSpPr>
        <p:spPr/>
        <p:txBody>
          <a:bodyPr/>
          <a:p>
            <a:r>
              <a:t>Footer</a:t>
            </a:r>
          </a:p>
        </p:txBody>
      </p:sp>
      <p:sp>
        <p:nvSpPr>
          <p:cNvPr id="7" name="PlaceHolder 6"/>
          <p:cNvSpPr>
            <a:spLocks noGrp="1"/>
          </p:cNvSpPr>
          <p:nvPr>
            <p:ph type="sldNum" idx="17"/>
          </p:nvPr>
        </p:nvSpPr>
        <p:spPr/>
        <p:txBody>
          <a:bodyPr/>
          <a:p>
            <a:fld id="{088A36DD-09CF-47EA-ACC4-D2FCD38DBB09}" type="slidenum">
              <a:t>&lt;#&gt;</a:t>
            </a:fld>
          </a:p>
        </p:txBody>
      </p:sp>
      <p:sp>
        <p:nvSpPr>
          <p:cNvPr id="8" name="PlaceHolder 7"/>
          <p:cNvSpPr>
            <a:spLocks noGrp="1"/>
          </p:cNvSpPr>
          <p:nvPr>
            <p:ph type="dt" idx="18"/>
          </p:nvPr>
        </p:nvSpPr>
        <p:spPr/>
        <p:txBody>
          <a:bodyPr/>
          <a:p>
            <a:r>
              <a:rPr lang="en-US"/>
              <a:t/>
            </a: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6"/>
          </p:nvPr>
        </p:nvSpPr>
        <p:spPr/>
        <p:txBody>
          <a:bodyPr/>
          <a:p>
            <a:r>
              <a:t>Footer</a:t>
            </a:r>
          </a:p>
        </p:txBody>
      </p:sp>
      <p:sp>
        <p:nvSpPr>
          <p:cNvPr id="7" name="PlaceHolder 6"/>
          <p:cNvSpPr>
            <a:spLocks noGrp="1"/>
          </p:cNvSpPr>
          <p:nvPr>
            <p:ph type="sldNum" idx="17"/>
          </p:nvPr>
        </p:nvSpPr>
        <p:spPr/>
        <p:txBody>
          <a:bodyPr/>
          <a:p>
            <a:fld id="{2A048724-0613-4CE0-9929-D476CD3A2942}" type="slidenum">
              <a:t>&lt;#&gt;</a:t>
            </a:fld>
          </a:p>
        </p:txBody>
      </p:sp>
      <p:sp>
        <p:nvSpPr>
          <p:cNvPr id="8" name="PlaceHolder 7"/>
          <p:cNvSpPr>
            <a:spLocks noGrp="1"/>
          </p:cNvSpPr>
          <p:nvPr>
            <p:ph type="dt" idx="18"/>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3A74AE7F-5F5E-4B25-8BAB-E48C6397F10E}"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6"/>
          </p:nvPr>
        </p:nvSpPr>
        <p:spPr/>
        <p:txBody>
          <a:bodyPr/>
          <a:p>
            <a:r>
              <a:t>Footer</a:t>
            </a:r>
          </a:p>
        </p:txBody>
      </p:sp>
      <p:sp>
        <p:nvSpPr>
          <p:cNvPr id="6" name="PlaceHolder 5"/>
          <p:cNvSpPr>
            <a:spLocks noGrp="1"/>
          </p:cNvSpPr>
          <p:nvPr>
            <p:ph type="sldNum" idx="17"/>
          </p:nvPr>
        </p:nvSpPr>
        <p:spPr/>
        <p:txBody>
          <a:bodyPr/>
          <a:p>
            <a:fld id="{80285BE9-1D76-4447-AC93-56ADDE0244F8}" type="slidenum">
              <a:t>&lt;#&gt;</a:t>
            </a:fld>
          </a:p>
        </p:txBody>
      </p:sp>
      <p:sp>
        <p:nvSpPr>
          <p:cNvPr id="7" name="PlaceHolder 6"/>
          <p:cNvSpPr>
            <a:spLocks noGrp="1"/>
          </p:cNvSpPr>
          <p:nvPr>
            <p:ph type="dt" idx="18"/>
          </p:nvPr>
        </p:nvSpPr>
        <p:spPr/>
        <p:txBody>
          <a:bodyPr/>
          <a:p>
            <a:r>
              <a:rPr lang="en-US"/>
              <a:t/>
            </a: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6"/>
          </p:nvPr>
        </p:nvSpPr>
        <p:spPr/>
        <p:txBody>
          <a:bodyPr/>
          <a:p>
            <a:r>
              <a:t>Footer</a:t>
            </a:r>
          </a:p>
        </p:txBody>
      </p:sp>
      <p:sp>
        <p:nvSpPr>
          <p:cNvPr id="8" name="PlaceHolder 7"/>
          <p:cNvSpPr>
            <a:spLocks noGrp="1"/>
          </p:cNvSpPr>
          <p:nvPr>
            <p:ph type="sldNum" idx="17"/>
          </p:nvPr>
        </p:nvSpPr>
        <p:spPr/>
        <p:txBody>
          <a:bodyPr/>
          <a:p>
            <a:fld id="{6289D1C3-1572-4E55-869E-22C8C9CC7001}" type="slidenum">
              <a:t>&lt;#&gt;</a:t>
            </a:fld>
          </a:p>
        </p:txBody>
      </p:sp>
      <p:sp>
        <p:nvSpPr>
          <p:cNvPr id="9" name="PlaceHolder 8"/>
          <p:cNvSpPr>
            <a:spLocks noGrp="1"/>
          </p:cNvSpPr>
          <p:nvPr>
            <p:ph type="dt" idx="18"/>
          </p:nvPr>
        </p:nvSpPr>
        <p:spPr/>
        <p:txBody>
          <a:bodyPr/>
          <a:p>
            <a:r>
              <a:rPr lang="en-US"/>
              <a:t/>
            </a: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6"/>
          </p:nvPr>
        </p:nvSpPr>
        <p:spPr/>
        <p:txBody>
          <a:bodyPr/>
          <a:p>
            <a:r>
              <a:t>Footer</a:t>
            </a:r>
          </a:p>
        </p:txBody>
      </p:sp>
      <p:sp>
        <p:nvSpPr>
          <p:cNvPr id="10" name="PlaceHolder 9"/>
          <p:cNvSpPr>
            <a:spLocks noGrp="1"/>
          </p:cNvSpPr>
          <p:nvPr>
            <p:ph type="sldNum" idx="17"/>
          </p:nvPr>
        </p:nvSpPr>
        <p:spPr/>
        <p:txBody>
          <a:bodyPr/>
          <a:p>
            <a:fld id="{D0DD9EAD-D1A9-491D-8200-0A00F344D038}" type="slidenum">
              <a:t>&lt;#&gt;</a:t>
            </a:fld>
          </a:p>
        </p:txBody>
      </p:sp>
      <p:sp>
        <p:nvSpPr>
          <p:cNvPr id="11" name="PlaceHolder 10"/>
          <p:cNvSpPr>
            <a:spLocks noGrp="1"/>
          </p:cNvSpPr>
          <p:nvPr>
            <p:ph type="dt" idx="18"/>
          </p:nvPr>
        </p:nvSpPr>
        <p:spPr/>
        <p:txBody>
          <a:bodyPr/>
          <a:p>
            <a:r>
              <a:rPr lang="en-US"/>
              <a:t/>
            </a: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8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8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8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8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8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9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9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9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9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9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9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9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F8230557-0ACB-4931-9208-CCDEE159B6D2}"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9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9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29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0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0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0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0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1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2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2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2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2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C5E0E3A5-2A84-4ABC-9D48-C5D191C36BFF}"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28"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3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3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3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33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3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3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3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3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4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4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4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4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4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4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4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4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5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5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5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5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5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9"/>
          </p:nvPr>
        </p:nvSpPr>
        <p:spPr/>
        <p:txBody>
          <a:bodyPr/>
          <a:p>
            <a:r>
              <a:t>Footer</a:t>
            </a:r>
          </a:p>
        </p:txBody>
      </p:sp>
      <p:sp>
        <p:nvSpPr>
          <p:cNvPr id="3" name="PlaceHolder 2"/>
          <p:cNvSpPr>
            <a:spLocks noGrp="1"/>
          </p:cNvSpPr>
          <p:nvPr>
            <p:ph type="sldNum" idx="20"/>
          </p:nvPr>
        </p:nvSpPr>
        <p:spPr/>
        <p:txBody>
          <a:bodyPr/>
          <a:p>
            <a:fld id="{8538B657-15AF-439D-BB60-FB82B23EAD3E}" type="slidenum">
              <a:t>&lt;#&gt;</a:t>
            </a:fld>
          </a:p>
        </p:txBody>
      </p:sp>
      <p:sp>
        <p:nvSpPr>
          <p:cNvPr id="4" name="PlaceHolder 3"/>
          <p:cNvSpPr>
            <a:spLocks noGrp="1"/>
          </p:cNvSpPr>
          <p:nvPr>
            <p:ph type="dt" idx="21"/>
          </p:nvPr>
        </p:nvSpPr>
        <p:spPr/>
        <p:txBody>
          <a:bodyPr/>
          <a:p>
            <a:r>
              <a:rPr lang="en-US"/>
              <a:t/>
            </a:r>
          </a:p>
        </p:txBody>
      </p:sp>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6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9"/>
          </p:nvPr>
        </p:nvSpPr>
        <p:spPr/>
        <p:txBody>
          <a:bodyPr/>
          <a:p>
            <a:r>
              <a:t>Footer</a:t>
            </a:r>
          </a:p>
        </p:txBody>
      </p:sp>
      <p:sp>
        <p:nvSpPr>
          <p:cNvPr id="5" name="PlaceHolder 4"/>
          <p:cNvSpPr>
            <a:spLocks noGrp="1"/>
          </p:cNvSpPr>
          <p:nvPr>
            <p:ph type="sldNum" idx="20"/>
          </p:nvPr>
        </p:nvSpPr>
        <p:spPr/>
        <p:txBody>
          <a:bodyPr/>
          <a:p>
            <a:fld id="{C32E75EE-9438-419C-9602-7321B2C96BC0}" type="slidenum">
              <a:t>&lt;#&gt;</a:t>
            </a:fld>
          </a:p>
        </p:txBody>
      </p:sp>
      <p:sp>
        <p:nvSpPr>
          <p:cNvPr id="6" name="PlaceHolder 5"/>
          <p:cNvSpPr>
            <a:spLocks noGrp="1"/>
          </p:cNvSpPr>
          <p:nvPr>
            <p:ph type="dt" idx="21"/>
          </p:nvPr>
        </p:nvSpPr>
        <p:spPr/>
        <p:txBody>
          <a:bodyPr/>
          <a:p>
            <a:r>
              <a:rPr lang="en-US"/>
              <a:t/>
            </a: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6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9"/>
          </p:nvPr>
        </p:nvSpPr>
        <p:spPr/>
        <p:txBody>
          <a:bodyPr/>
          <a:p>
            <a:r>
              <a:t>Footer</a:t>
            </a:r>
          </a:p>
        </p:txBody>
      </p:sp>
      <p:sp>
        <p:nvSpPr>
          <p:cNvPr id="5" name="PlaceHolder 4"/>
          <p:cNvSpPr>
            <a:spLocks noGrp="1"/>
          </p:cNvSpPr>
          <p:nvPr>
            <p:ph type="sldNum" idx="20"/>
          </p:nvPr>
        </p:nvSpPr>
        <p:spPr/>
        <p:txBody>
          <a:bodyPr/>
          <a:p>
            <a:fld id="{E69131DA-C124-410F-83FE-AB6CC0CBAAFB}" type="slidenum">
              <a:t>&lt;#&gt;</a:t>
            </a:fld>
          </a:p>
        </p:txBody>
      </p:sp>
      <p:sp>
        <p:nvSpPr>
          <p:cNvPr id="6" name="PlaceHolder 5"/>
          <p:cNvSpPr>
            <a:spLocks noGrp="1"/>
          </p:cNvSpPr>
          <p:nvPr>
            <p:ph type="dt" idx="21"/>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2.png"/><Relationship Id="rId3" Type="http://schemas.openxmlformats.org/officeDocument/2006/relationships/slideLayout" Target="../slideLayouts/slideLayout109.xml"/><Relationship Id="rId4" Type="http://schemas.openxmlformats.org/officeDocument/2006/relationships/slideLayout" Target="../slideLayouts/slideLayout110.xml"/><Relationship Id="rId5" Type="http://schemas.openxmlformats.org/officeDocument/2006/relationships/slideLayout" Target="../slideLayouts/slideLayout111.xml"/><Relationship Id="rId6" Type="http://schemas.openxmlformats.org/officeDocument/2006/relationships/slideLayout" Target="../slideLayouts/slideLayout112.xml"/><Relationship Id="rId7" Type="http://schemas.openxmlformats.org/officeDocument/2006/relationships/slideLayout" Target="../slideLayouts/slideLayout113.xml"/><Relationship Id="rId8" Type="http://schemas.openxmlformats.org/officeDocument/2006/relationships/slideLayout" Target="../slideLayouts/slideLayout114.xml"/><Relationship Id="rId9" Type="http://schemas.openxmlformats.org/officeDocument/2006/relationships/slideLayout" Target="../slideLayouts/slideLayout115.xml"/><Relationship Id="rId10" Type="http://schemas.openxmlformats.org/officeDocument/2006/relationships/slideLayout" Target="../slideLayouts/slideLayout116.xml"/><Relationship Id="rId11" Type="http://schemas.openxmlformats.org/officeDocument/2006/relationships/slideLayout" Target="../slideLayouts/slideLayout117.xml"/><Relationship Id="rId12" Type="http://schemas.openxmlformats.org/officeDocument/2006/relationships/slideLayout" Target="../slideLayouts/slideLayout118.xml"/><Relationship Id="rId13" Type="http://schemas.openxmlformats.org/officeDocument/2006/relationships/slideLayout" Target="../slideLayouts/slideLayout119.xml"/><Relationship Id="rId14" Type="http://schemas.openxmlformats.org/officeDocument/2006/relationships/slideLayout" Target="../slideLayouts/slideLayout120.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5.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6.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1.png"/><Relationship Id="rId3" Type="http://schemas.openxmlformats.org/officeDocument/2006/relationships/slideLayout" Target="../slideLayouts/slideLayout97.xml"/><Relationship Id="rId4" Type="http://schemas.openxmlformats.org/officeDocument/2006/relationships/slideLayout" Target="../slideLayouts/slideLayout98.xml"/><Relationship Id="rId5" Type="http://schemas.openxmlformats.org/officeDocument/2006/relationships/slideLayout" Target="../slideLayouts/slideLayout99.xml"/><Relationship Id="rId6" Type="http://schemas.openxmlformats.org/officeDocument/2006/relationships/slideLayout" Target="../slideLayouts/slideLayout100.xml"/><Relationship Id="rId7" Type="http://schemas.openxmlformats.org/officeDocument/2006/relationships/slideLayout" Target="../slideLayouts/slideLayout101.xml"/><Relationship Id="rId8" Type="http://schemas.openxmlformats.org/officeDocument/2006/relationships/slideLayout" Target="../slideLayouts/slideLayout102.xml"/><Relationship Id="rId9" Type="http://schemas.openxmlformats.org/officeDocument/2006/relationships/slideLayout" Target="../slideLayouts/slideLayout103.xml"/><Relationship Id="rId10" Type="http://schemas.openxmlformats.org/officeDocument/2006/relationships/slideLayout" Target="../slideLayouts/slideLayout104.xml"/><Relationship Id="rId11" Type="http://schemas.openxmlformats.org/officeDocument/2006/relationships/slideLayout" Target="../slideLayouts/slideLayout105.xml"/><Relationship Id="rId12" Type="http://schemas.openxmlformats.org/officeDocument/2006/relationships/slideLayout" Target="../slideLayouts/slideLayout106.xml"/><Relationship Id="rId13" Type="http://schemas.openxmlformats.org/officeDocument/2006/relationships/slideLayout" Target="../slideLayouts/slideLayout107.xml"/><Relationship Id="rId14"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e1dfe2"/>
            </a:gs>
            <a:gs pos="50000">
              <a:srgbClr val="f2f2f2"/>
            </a:gs>
            <a:gs pos="100000">
              <a:srgbClr val="e1dfe2"/>
            </a:gs>
          </a:gsLst>
          <a:lin ang="0"/>
        </a:gradFill>
      </p:bgPr>
    </p:bg>
    <p:spTree>
      <p:nvGrpSpPr>
        <p:cNvPr id="1" name=""/>
        <p:cNvGrpSpPr/>
        <p:nvPr/>
      </p:nvGrpSpPr>
      <p:grpSpPr>
        <a:xfrm>
          <a:off x="0" y="0"/>
          <a:ext cx="0" cy="0"/>
          <a:chOff x="0" y="0"/>
          <a:chExt cx="0" cy="0"/>
        </a:xfrm>
      </p:grpSpPr>
      <p:sp>
        <p:nvSpPr>
          <p:cNvPr id="0" name="Rectangle 6" hidden="1"/>
          <p:cNvSpPr/>
          <p:nvPr/>
        </p:nvSpPr>
        <p:spPr>
          <a:xfrm>
            <a:off x="389520" y="347760"/>
            <a:ext cx="11412360" cy="118872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1" name="Rectangle 8" hidden="1"/>
          <p:cNvSpPr/>
          <p:nvPr/>
        </p:nvSpPr>
        <p:spPr>
          <a:xfrm>
            <a:off x="8145000" y="1592280"/>
            <a:ext cx="3656880" cy="7128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2" name="Rectangle 9" hidden="1"/>
          <p:cNvSpPr/>
          <p:nvPr/>
        </p:nvSpPr>
        <p:spPr>
          <a:xfrm>
            <a:off x="389520" y="1592280"/>
            <a:ext cx="7687080" cy="71280"/>
          </a:xfrm>
          <a:prstGeom prst="rect">
            <a:avLst/>
          </a:prstGeom>
          <a:solidFill>
            <a:schemeClr val="accent4"/>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3" name="图片 13" descr=""/>
          <p:cNvPicPr/>
          <p:nvPr/>
        </p:nvPicPr>
        <p:blipFill>
          <a:blip r:embed="rId2">
            <a:lum bright="100000"/>
          </a:blip>
          <a:stretch/>
        </p:blipFill>
        <p:spPr>
          <a:xfrm>
            <a:off x="10700640" y="524880"/>
            <a:ext cx="834840" cy="834840"/>
          </a:xfrm>
          <a:prstGeom prst="rect">
            <a:avLst/>
          </a:prstGeom>
          <a:ln w="0">
            <a:noFill/>
          </a:ln>
        </p:spPr>
      </p:pic>
      <p:sp>
        <p:nvSpPr>
          <p:cNvPr id="4" name="Rectangle 6"/>
          <p:cNvSpPr/>
          <p:nvPr/>
        </p:nvSpPr>
        <p:spPr>
          <a:xfrm>
            <a:off x="378000" y="1750320"/>
            <a:ext cx="11435040" cy="232272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5" name="Rectangle 8"/>
          <p:cNvSpPr/>
          <p:nvPr/>
        </p:nvSpPr>
        <p:spPr>
          <a:xfrm>
            <a:off x="8381880" y="4155840"/>
            <a:ext cx="3431160" cy="7128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6" name="Rectangle 9"/>
          <p:cNvSpPr/>
          <p:nvPr/>
        </p:nvSpPr>
        <p:spPr>
          <a:xfrm>
            <a:off x="378000" y="4155840"/>
            <a:ext cx="7918200" cy="71280"/>
          </a:xfrm>
          <a:prstGeom prst="rect">
            <a:avLst/>
          </a:prstGeom>
          <a:solidFill>
            <a:schemeClr val="accent4"/>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7" name="图片 7" descr=""/>
          <p:cNvPicPr/>
          <p:nvPr/>
        </p:nvPicPr>
        <p:blipFill>
          <a:blip r:embed="rId3"/>
          <a:stretch/>
        </p:blipFill>
        <p:spPr>
          <a:xfrm>
            <a:off x="358920" y="246240"/>
            <a:ext cx="2538360" cy="1073520"/>
          </a:xfrm>
          <a:prstGeom prst="rect">
            <a:avLst/>
          </a:prstGeom>
          <a:ln w="0">
            <a:noFill/>
          </a:ln>
        </p:spPr>
      </p:pic>
      <p:sp>
        <p:nvSpPr>
          <p:cNvPr id="8" name="PlaceHolder 1"/>
          <p:cNvSpPr>
            <a:spLocks noGrp="1"/>
          </p:cNvSpPr>
          <p:nvPr>
            <p:ph type="ftr" idx="1"/>
          </p:nvPr>
        </p:nvSpPr>
        <p:spPr>
          <a:xfrm>
            <a:off x="581040" y="5951880"/>
            <a:ext cx="6916320" cy="36432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9" name="PlaceHolder 2"/>
          <p:cNvSpPr>
            <a:spLocks noGrp="1"/>
          </p:cNvSpPr>
          <p:nvPr>
            <p:ph type="sldNum" idx="2"/>
          </p:nvPr>
        </p:nvSpPr>
        <p:spPr>
          <a:xfrm>
            <a:off x="10558440" y="5956200"/>
            <a:ext cx="1015560" cy="364320"/>
          </a:xfrm>
          <a:prstGeom prst="rect">
            <a:avLst/>
          </a:prstGeom>
          <a:noFill/>
          <a:ln w="0">
            <a:noFill/>
          </a:ln>
        </p:spPr>
        <p:txBody>
          <a:bodyPr lIns="90000" rIns="90000" tIns="45000" bIns="45000" anchor="ctr">
            <a:noAutofit/>
          </a:bodyPr>
          <a:lstStyle>
            <a:lvl1pPr algn="r">
              <a:lnSpc>
                <a:spcPct val="100000"/>
              </a:lnSpc>
              <a:buNone/>
              <a:defRPr b="0" lang="en-US" sz="900" spc="-1" strike="noStrike">
                <a:solidFill>
                  <a:srgbClr val="8947ba"/>
                </a:solidFill>
                <a:latin typeface="Gill Sans MT"/>
              </a:defRPr>
            </a:lvl1pPr>
          </a:lstStyle>
          <a:p>
            <a:pPr algn="r">
              <a:lnSpc>
                <a:spcPct val="100000"/>
              </a:lnSpc>
              <a:buNone/>
            </a:pPr>
            <a:fld id="{8598AEA4-E978-4F08-9422-76426C94AB0E}" type="slidenum">
              <a:rPr b="0" lang="en-US" sz="900" spc="-1" strike="noStrike">
                <a:solidFill>
                  <a:srgbClr val="8947ba"/>
                </a:solidFill>
                <a:latin typeface="Gill Sans MT"/>
              </a:rPr>
              <a:t>&lt;number&gt;</a:t>
            </a:fld>
            <a:endParaRPr b="0" lang="en-US" sz="900" spc="-1" strike="noStrike">
              <a:latin typeface="Times New Roman"/>
            </a:endParaRPr>
          </a:p>
        </p:txBody>
      </p:sp>
      <p:sp>
        <p:nvSpPr>
          <p:cNvPr id="10" name="PlaceHolder 3"/>
          <p:cNvSpPr>
            <a:spLocks noGrp="1"/>
          </p:cNvSpPr>
          <p:nvPr>
            <p:ph type="dt" idx="3"/>
          </p:nvPr>
        </p:nvSpPr>
        <p:spPr>
          <a:xfrm>
            <a:off x="7606080" y="5956200"/>
            <a:ext cx="2844000" cy="36432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11"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12"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e1dfe2"/>
            </a:gs>
            <a:gs pos="50000">
              <a:srgbClr val="f2f2f2"/>
            </a:gs>
            <a:gs pos="100000">
              <a:srgbClr val="e1dfe2"/>
            </a:gs>
          </a:gsLst>
          <a:lin ang="0"/>
        </a:gradFill>
      </p:bgPr>
    </p:bg>
    <p:spTree>
      <p:nvGrpSpPr>
        <p:cNvPr id="1" name=""/>
        <p:cNvGrpSpPr/>
        <p:nvPr/>
      </p:nvGrpSpPr>
      <p:grpSpPr>
        <a:xfrm>
          <a:off x="0" y="0"/>
          <a:ext cx="0" cy="0"/>
          <a:chOff x="0" y="0"/>
          <a:chExt cx="0" cy="0"/>
        </a:xfrm>
      </p:grpSpPr>
      <p:sp>
        <p:nvSpPr>
          <p:cNvPr id="401" name="Rectangle 6"/>
          <p:cNvSpPr/>
          <p:nvPr/>
        </p:nvSpPr>
        <p:spPr>
          <a:xfrm>
            <a:off x="389520" y="347760"/>
            <a:ext cx="11410200" cy="118656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402" name="Rectangle 8"/>
          <p:cNvSpPr/>
          <p:nvPr/>
        </p:nvSpPr>
        <p:spPr>
          <a:xfrm>
            <a:off x="8145000" y="1592280"/>
            <a:ext cx="3654720" cy="6912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403" name="Rectangle 9"/>
          <p:cNvSpPr/>
          <p:nvPr/>
        </p:nvSpPr>
        <p:spPr>
          <a:xfrm>
            <a:off x="389520" y="1592280"/>
            <a:ext cx="7684920" cy="69120"/>
          </a:xfrm>
          <a:prstGeom prst="rect">
            <a:avLst/>
          </a:prstGeom>
          <a:solidFill>
            <a:schemeClr val="accent4"/>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404" name="图片 13" descr=""/>
          <p:cNvPicPr/>
          <p:nvPr/>
        </p:nvPicPr>
        <p:blipFill>
          <a:blip r:embed="rId2">
            <a:lum bright="100000"/>
          </a:blip>
          <a:stretch/>
        </p:blipFill>
        <p:spPr>
          <a:xfrm>
            <a:off x="10700640" y="524880"/>
            <a:ext cx="832680" cy="832680"/>
          </a:xfrm>
          <a:prstGeom prst="rect">
            <a:avLst/>
          </a:prstGeom>
          <a:ln w="0">
            <a:noFill/>
          </a:ln>
        </p:spPr>
      </p:pic>
      <p:sp>
        <p:nvSpPr>
          <p:cNvPr id="405" name="PlaceHolder 1"/>
          <p:cNvSpPr>
            <a:spLocks noGrp="1"/>
          </p:cNvSpPr>
          <p:nvPr>
            <p:ph type="ftr" idx="22"/>
          </p:nvPr>
        </p:nvSpPr>
        <p:spPr>
          <a:xfrm>
            <a:off x="581040" y="5951880"/>
            <a:ext cx="6914160" cy="36216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406" name="PlaceHolder 2"/>
          <p:cNvSpPr>
            <a:spLocks noGrp="1"/>
          </p:cNvSpPr>
          <p:nvPr>
            <p:ph type="sldNum" idx="23"/>
          </p:nvPr>
        </p:nvSpPr>
        <p:spPr>
          <a:xfrm>
            <a:off x="10558440" y="5956200"/>
            <a:ext cx="1049760" cy="362160"/>
          </a:xfrm>
          <a:prstGeom prst="rect">
            <a:avLst/>
          </a:prstGeom>
          <a:noFill/>
          <a:ln w="0">
            <a:noFill/>
          </a:ln>
        </p:spPr>
        <p:txBody>
          <a:bodyPr lIns="90000" rIns="90000" tIns="45000" bIns="45000" anchor="ctr">
            <a:noAutofit/>
          </a:bodyPr>
          <a:lstStyle>
            <a:lvl1pPr algn="r">
              <a:lnSpc>
                <a:spcPct val="100000"/>
              </a:lnSpc>
              <a:buNone/>
              <a:defRPr b="0" lang="en-US" sz="900" spc="-1" strike="noStrike">
                <a:solidFill>
                  <a:srgbClr val="5c2f7d"/>
                </a:solidFill>
                <a:latin typeface="Gill Sans MT"/>
              </a:defRPr>
            </a:lvl1pPr>
          </a:lstStyle>
          <a:p>
            <a:pPr algn="r">
              <a:lnSpc>
                <a:spcPct val="100000"/>
              </a:lnSpc>
              <a:buNone/>
            </a:pPr>
            <a:fld id="{7989E3EF-809F-45B1-98CB-41C0C5794E4E}" type="slidenum">
              <a:rPr b="0" lang="en-US" sz="900" spc="-1" strike="noStrike">
                <a:solidFill>
                  <a:srgbClr val="5c2f7d"/>
                </a:solidFill>
                <a:latin typeface="Gill Sans MT"/>
              </a:rPr>
              <a:t>&lt;number&gt;</a:t>
            </a:fld>
            <a:endParaRPr b="0" lang="en-US" sz="900" spc="-1" strike="noStrike">
              <a:latin typeface="Times New Roman"/>
            </a:endParaRPr>
          </a:p>
        </p:txBody>
      </p:sp>
      <p:sp>
        <p:nvSpPr>
          <p:cNvPr id="407" name="PlaceHolder 3"/>
          <p:cNvSpPr>
            <a:spLocks noGrp="1"/>
          </p:cNvSpPr>
          <p:nvPr>
            <p:ph type="dt" idx="24"/>
          </p:nvPr>
        </p:nvSpPr>
        <p:spPr>
          <a:xfrm>
            <a:off x="7606080" y="5956200"/>
            <a:ext cx="2841840" cy="36216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408"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409"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a:t>
            </a:r>
            <a:r>
              <a:rPr b="0" lang="en-US" sz="3200" spc="-1" strike="noStrike">
                <a:latin typeface="Arial"/>
              </a:rPr>
              <a:t>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76" r:id="rId13"/>
    <p:sldLayoutId id="2147483777"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e1dfe2"/>
            </a:gs>
            <a:gs pos="50000">
              <a:srgbClr val="f2f2f2"/>
            </a:gs>
            <a:gs pos="100000">
              <a:srgbClr val="e1dfe2"/>
            </a:gs>
          </a:gsLst>
          <a:lin ang="0"/>
        </a:gradFill>
      </p:bgPr>
    </p:bg>
    <p:spTree>
      <p:nvGrpSpPr>
        <p:cNvPr id="1" name=""/>
        <p:cNvGrpSpPr/>
        <p:nvPr/>
      </p:nvGrpSpPr>
      <p:grpSpPr>
        <a:xfrm>
          <a:off x="0" y="0"/>
          <a:ext cx="0" cy="0"/>
          <a:chOff x="0" y="0"/>
          <a:chExt cx="0" cy="0"/>
        </a:xfrm>
      </p:grpSpPr>
      <p:sp>
        <p:nvSpPr>
          <p:cNvPr id="49" name="Rectangle 6" hidden="1"/>
          <p:cNvSpPr/>
          <p:nvPr/>
        </p:nvSpPr>
        <p:spPr>
          <a:xfrm>
            <a:off x="389520" y="347760"/>
            <a:ext cx="11412360" cy="118872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50" name="Rectangle 8" hidden="1"/>
          <p:cNvSpPr/>
          <p:nvPr/>
        </p:nvSpPr>
        <p:spPr>
          <a:xfrm>
            <a:off x="8145000" y="1592280"/>
            <a:ext cx="3656880" cy="7128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51" name="Rectangle 9" hidden="1"/>
          <p:cNvSpPr/>
          <p:nvPr/>
        </p:nvSpPr>
        <p:spPr>
          <a:xfrm>
            <a:off x="389520" y="1592280"/>
            <a:ext cx="7687080" cy="71280"/>
          </a:xfrm>
          <a:prstGeom prst="rect">
            <a:avLst/>
          </a:prstGeom>
          <a:solidFill>
            <a:schemeClr val="accent4"/>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52" name="图片 13" descr=""/>
          <p:cNvPicPr/>
          <p:nvPr/>
        </p:nvPicPr>
        <p:blipFill>
          <a:blip r:embed="rId2">
            <a:lum bright="100000"/>
          </a:blip>
          <a:stretch/>
        </p:blipFill>
        <p:spPr>
          <a:xfrm>
            <a:off x="10700640" y="524880"/>
            <a:ext cx="834840" cy="834840"/>
          </a:xfrm>
          <a:prstGeom prst="rect">
            <a:avLst/>
          </a:prstGeom>
          <a:ln w="0">
            <a:noFill/>
          </a:ln>
        </p:spPr>
      </p:pic>
      <p:sp>
        <p:nvSpPr>
          <p:cNvPr id="53" name="Rectangle 6"/>
          <p:cNvSpPr/>
          <p:nvPr/>
        </p:nvSpPr>
        <p:spPr>
          <a:xfrm>
            <a:off x="564480" y="599760"/>
            <a:ext cx="2905920" cy="581616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54" name="图片 13" descr=""/>
          <p:cNvPicPr/>
          <p:nvPr/>
        </p:nvPicPr>
        <p:blipFill>
          <a:blip r:embed="rId3">
            <a:lum bright="100000"/>
          </a:blip>
          <a:stretch/>
        </p:blipFill>
        <p:spPr>
          <a:xfrm>
            <a:off x="714240" y="759240"/>
            <a:ext cx="834840" cy="834840"/>
          </a:xfrm>
          <a:prstGeom prst="rect">
            <a:avLst/>
          </a:prstGeom>
          <a:ln w="0">
            <a:noFill/>
          </a:ln>
        </p:spPr>
      </p:pic>
      <p:sp>
        <p:nvSpPr>
          <p:cNvPr id="55" name="Rectangle 9"/>
          <p:cNvSpPr/>
          <p:nvPr/>
        </p:nvSpPr>
        <p:spPr>
          <a:xfrm rot="5400000">
            <a:off x="2679480" y="5475240"/>
            <a:ext cx="1799280" cy="71280"/>
          </a:xfrm>
          <a:prstGeom prst="rect">
            <a:avLst/>
          </a:prstGeom>
          <a:solidFill>
            <a:schemeClr val="accent4"/>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56" name="Rectangle 8"/>
          <p:cNvSpPr/>
          <p:nvPr/>
        </p:nvSpPr>
        <p:spPr>
          <a:xfrm rot="5400000">
            <a:off x="1598760" y="2538360"/>
            <a:ext cx="3959280" cy="7128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57" name="PlaceHolder 1"/>
          <p:cNvSpPr>
            <a:spLocks noGrp="1"/>
          </p:cNvSpPr>
          <p:nvPr>
            <p:ph type="ftr" idx="4"/>
          </p:nvPr>
        </p:nvSpPr>
        <p:spPr>
          <a:xfrm>
            <a:off x="581040" y="5951880"/>
            <a:ext cx="6916320" cy="36432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58" name="PlaceHolder 2"/>
          <p:cNvSpPr>
            <a:spLocks noGrp="1"/>
          </p:cNvSpPr>
          <p:nvPr>
            <p:ph type="sldNum" idx="5"/>
          </p:nvPr>
        </p:nvSpPr>
        <p:spPr>
          <a:xfrm>
            <a:off x="10558440" y="5956200"/>
            <a:ext cx="1051920" cy="364320"/>
          </a:xfrm>
          <a:prstGeom prst="rect">
            <a:avLst/>
          </a:prstGeom>
          <a:noFill/>
          <a:ln w="0">
            <a:noFill/>
          </a:ln>
        </p:spPr>
        <p:txBody>
          <a:bodyPr lIns="90000" rIns="90000" tIns="45000" bIns="45000" anchor="ctr">
            <a:noAutofit/>
          </a:bodyPr>
          <a:lstStyle>
            <a:lvl1pPr algn="r">
              <a:lnSpc>
                <a:spcPct val="100000"/>
              </a:lnSpc>
              <a:buNone/>
              <a:defRPr b="0" lang="en-US" sz="900" spc="-1" strike="noStrike">
                <a:solidFill>
                  <a:srgbClr val="5c2f7d"/>
                </a:solidFill>
                <a:latin typeface="Gill Sans MT"/>
              </a:defRPr>
            </a:lvl1pPr>
          </a:lstStyle>
          <a:p>
            <a:pPr algn="r">
              <a:lnSpc>
                <a:spcPct val="100000"/>
              </a:lnSpc>
              <a:buNone/>
            </a:pPr>
            <a:fld id="{4C5BE02A-ABE9-40A3-B9EB-645C60B53A7F}" type="slidenum">
              <a:rPr b="0" lang="en-US" sz="900" spc="-1" strike="noStrike">
                <a:solidFill>
                  <a:srgbClr val="5c2f7d"/>
                </a:solidFill>
                <a:latin typeface="Gill Sans MT"/>
              </a:rPr>
              <a:t>&lt;number&gt;</a:t>
            </a:fld>
            <a:endParaRPr b="0" lang="en-US" sz="900" spc="-1" strike="noStrike">
              <a:latin typeface="Times New Roman"/>
            </a:endParaRPr>
          </a:p>
        </p:txBody>
      </p:sp>
      <p:sp>
        <p:nvSpPr>
          <p:cNvPr id="59" name="PlaceHolder 3"/>
          <p:cNvSpPr>
            <a:spLocks noGrp="1"/>
          </p:cNvSpPr>
          <p:nvPr>
            <p:ph type="dt" idx="6"/>
          </p:nvPr>
        </p:nvSpPr>
        <p:spPr>
          <a:xfrm>
            <a:off x="7606080" y="5956200"/>
            <a:ext cx="2844000" cy="36432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60"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61"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e1dfe2"/>
            </a:gs>
            <a:gs pos="50000">
              <a:srgbClr val="f2f2f2"/>
            </a:gs>
            <a:gs pos="100000">
              <a:srgbClr val="e1dfe2"/>
            </a:gs>
          </a:gsLst>
          <a:lin ang="0"/>
        </a:gradFill>
      </p:bgPr>
    </p:bg>
    <p:spTree>
      <p:nvGrpSpPr>
        <p:cNvPr id="1" name=""/>
        <p:cNvGrpSpPr/>
        <p:nvPr/>
      </p:nvGrpSpPr>
      <p:grpSpPr>
        <a:xfrm>
          <a:off x="0" y="0"/>
          <a:ext cx="0" cy="0"/>
          <a:chOff x="0" y="0"/>
          <a:chExt cx="0" cy="0"/>
        </a:xfrm>
      </p:grpSpPr>
      <p:sp>
        <p:nvSpPr>
          <p:cNvPr id="98" name="Rectangle 6"/>
          <p:cNvSpPr/>
          <p:nvPr/>
        </p:nvSpPr>
        <p:spPr>
          <a:xfrm>
            <a:off x="389520" y="347760"/>
            <a:ext cx="11412360" cy="118872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99" name="Rectangle 8"/>
          <p:cNvSpPr/>
          <p:nvPr/>
        </p:nvSpPr>
        <p:spPr>
          <a:xfrm>
            <a:off x="8145000" y="1592280"/>
            <a:ext cx="3656880" cy="7128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100" name="Rectangle 9"/>
          <p:cNvSpPr/>
          <p:nvPr/>
        </p:nvSpPr>
        <p:spPr>
          <a:xfrm>
            <a:off x="389520" y="1592280"/>
            <a:ext cx="7687080" cy="71280"/>
          </a:xfrm>
          <a:prstGeom prst="rect">
            <a:avLst/>
          </a:prstGeom>
          <a:solidFill>
            <a:schemeClr val="accent4"/>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101" name="图片 13" descr=""/>
          <p:cNvPicPr/>
          <p:nvPr/>
        </p:nvPicPr>
        <p:blipFill>
          <a:blip r:embed="rId2">
            <a:lum bright="100000"/>
          </a:blip>
          <a:stretch/>
        </p:blipFill>
        <p:spPr>
          <a:xfrm>
            <a:off x="10700640" y="524880"/>
            <a:ext cx="834840" cy="834840"/>
          </a:xfrm>
          <a:prstGeom prst="rect">
            <a:avLst/>
          </a:prstGeom>
          <a:ln w="0">
            <a:noFill/>
          </a:ln>
        </p:spPr>
      </p:pic>
      <p:sp>
        <p:nvSpPr>
          <p:cNvPr id="102" name="PlaceHolder 1"/>
          <p:cNvSpPr>
            <a:spLocks noGrp="1"/>
          </p:cNvSpPr>
          <p:nvPr>
            <p:ph type="ftr" idx="7"/>
          </p:nvPr>
        </p:nvSpPr>
        <p:spPr>
          <a:xfrm>
            <a:off x="581040" y="5951880"/>
            <a:ext cx="6916320" cy="36432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103" name="PlaceHolder 2"/>
          <p:cNvSpPr>
            <a:spLocks noGrp="1"/>
          </p:cNvSpPr>
          <p:nvPr>
            <p:ph type="sldNum" idx="8"/>
          </p:nvPr>
        </p:nvSpPr>
        <p:spPr>
          <a:xfrm>
            <a:off x="10558440" y="5956200"/>
            <a:ext cx="1051920" cy="364320"/>
          </a:xfrm>
          <a:prstGeom prst="rect">
            <a:avLst/>
          </a:prstGeom>
          <a:noFill/>
          <a:ln w="0">
            <a:noFill/>
          </a:ln>
        </p:spPr>
        <p:txBody>
          <a:bodyPr lIns="90000" rIns="90000" tIns="45000" bIns="45000" anchor="ctr">
            <a:noAutofit/>
          </a:bodyPr>
          <a:lstStyle>
            <a:lvl1pPr algn="r">
              <a:lnSpc>
                <a:spcPct val="100000"/>
              </a:lnSpc>
              <a:buNone/>
              <a:defRPr b="0" lang="en-US" sz="900" spc="-1" strike="noStrike">
                <a:solidFill>
                  <a:srgbClr val="5c2f7d"/>
                </a:solidFill>
                <a:latin typeface="Gill Sans MT"/>
              </a:defRPr>
            </a:lvl1pPr>
          </a:lstStyle>
          <a:p>
            <a:pPr algn="r">
              <a:lnSpc>
                <a:spcPct val="100000"/>
              </a:lnSpc>
              <a:buNone/>
            </a:pPr>
            <a:fld id="{BF64598C-B96C-41EF-A12B-2D6B3443DF55}" type="slidenum">
              <a:rPr b="0" lang="en-US" sz="900" spc="-1" strike="noStrike">
                <a:solidFill>
                  <a:srgbClr val="5c2f7d"/>
                </a:solidFill>
                <a:latin typeface="Gill Sans MT"/>
              </a:rPr>
              <a:t>&lt;number&gt;</a:t>
            </a:fld>
            <a:endParaRPr b="0" lang="en-US" sz="900" spc="-1" strike="noStrike">
              <a:latin typeface="Times New Roman"/>
            </a:endParaRPr>
          </a:p>
        </p:txBody>
      </p:sp>
      <p:sp>
        <p:nvSpPr>
          <p:cNvPr id="104" name="PlaceHolder 3"/>
          <p:cNvSpPr>
            <a:spLocks noGrp="1"/>
          </p:cNvSpPr>
          <p:nvPr>
            <p:ph type="dt" idx="9"/>
          </p:nvPr>
        </p:nvSpPr>
        <p:spPr>
          <a:xfrm>
            <a:off x="7606080" y="5956200"/>
            <a:ext cx="2844000" cy="36432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105"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106"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e1dfe2"/>
            </a:gs>
            <a:gs pos="50000">
              <a:srgbClr val="f2f2f2"/>
            </a:gs>
            <a:gs pos="100000">
              <a:srgbClr val="e1dfe2"/>
            </a:gs>
          </a:gsLst>
          <a:lin ang="0"/>
        </a:gradFill>
      </p:bgPr>
    </p:bg>
    <p:spTree>
      <p:nvGrpSpPr>
        <p:cNvPr id="1" name=""/>
        <p:cNvGrpSpPr/>
        <p:nvPr/>
      </p:nvGrpSpPr>
      <p:grpSpPr>
        <a:xfrm>
          <a:off x="0" y="0"/>
          <a:ext cx="0" cy="0"/>
          <a:chOff x="0" y="0"/>
          <a:chExt cx="0" cy="0"/>
        </a:xfrm>
      </p:grpSpPr>
      <p:sp>
        <p:nvSpPr>
          <p:cNvPr id="143" name="Rectangle 6"/>
          <p:cNvSpPr/>
          <p:nvPr/>
        </p:nvSpPr>
        <p:spPr>
          <a:xfrm>
            <a:off x="389520" y="347760"/>
            <a:ext cx="11412360" cy="118872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144" name="Rectangle 8"/>
          <p:cNvSpPr/>
          <p:nvPr/>
        </p:nvSpPr>
        <p:spPr>
          <a:xfrm>
            <a:off x="8145000" y="1592280"/>
            <a:ext cx="3656880" cy="7128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145" name="Rectangle 9"/>
          <p:cNvSpPr/>
          <p:nvPr/>
        </p:nvSpPr>
        <p:spPr>
          <a:xfrm>
            <a:off x="389520" y="1592280"/>
            <a:ext cx="7687080" cy="71280"/>
          </a:xfrm>
          <a:prstGeom prst="rect">
            <a:avLst/>
          </a:prstGeom>
          <a:solidFill>
            <a:schemeClr val="accent4"/>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146" name="图片 13" descr=""/>
          <p:cNvPicPr/>
          <p:nvPr/>
        </p:nvPicPr>
        <p:blipFill>
          <a:blip r:embed="rId2">
            <a:lum bright="100000"/>
          </a:blip>
          <a:stretch/>
        </p:blipFill>
        <p:spPr>
          <a:xfrm>
            <a:off x="10700640" y="524880"/>
            <a:ext cx="834840" cy="834840"/>
          </a:xfrm>
          <a:prstGeom prst="rect">
            <a:avLst/>
          </a:prstGeom>
          <a:ln w="0">
            <a:noFill/>
          </a:ln>
        </p:spPr>
      </p:pic>
      <p:sp>
        <p:nvSpPr>
          <p:cNvPr id="147" name="PlaceHolder 1"/>
          <p:cNvSpPr>
            <a:spLocks noGrp="1"/>
          </p:cNvSpPr>
          <p:nvPr>
            <p:ph type="ftr" idx="10"/>
          </p:nvPr>
        </p:nvSpPr>
        <p:spPr>
          <a:xfrm>
            <a:off x="581040" y="5951880"/>
            <a:ext cx="6916320" cy="36432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148" name="PlaceHolder 2"/>
          <p:cNvSpPr>
            <a:spLocks noGrp="1"/>
          </p:cNvSpPr>
          <p:nvPr>
            <p:ph type="sldNum" idx="11"/>
          </p:nvPr>
        </p:nvSpPr>
        <p:spPr>
          <a:xfrm>
            <a:off x="10558440" y="5956200"/>
            <a:ext cx="1051920" cy="364320"/>
          </a:xfrm>
          <a:prstGeom prst="rect">
            <a:avLst/>
          </a:prstGeom>
          <a:noFill/>
          <a:ln w="0">
            <a:noFill/>
          </a:ln>
        </p:spPr>
        <p:txBody>
          <a:bodyPr lIns="90000" rIns="90000" tIns="45000" bIns="45000" anchor="ctr">
            <a:noAutofit/>
          </a:bodyPr>
          <a:lstStyle>
            <a:lvl1pPr algn="r">
              <a:lnSpc>
                <a:spcPct val="100000"/>
              </a:lnSpc>
              <a:buNone/>
              <a:defRPr b="0" lang="en-US" sz="900" spc="-1" strike="noStrike">
                <a:solidFill>
                  <a:srgbClr val="5c2f7d"/>
                </a:solidFill>
                <a:latin typeface="Gill Sans MT"/>
              </a:defRPr>
            </a:lvl1pPr>
          </a:lstStyle>
          <a:p>
            <a:pPr algn="r">
              <a:lnSpc>
                <a:spcPct val="100000"/>
              </a:lnSpc>
              <a:buNone/>
            </a:pPr>
            <a:fld id="{A43C5CB6-2E03-495C-8177-E7050F0EE6A5}" type="slidenum">
              <a:rPr b="0" lang="en-US" sz="900" spc="-1" strike="noStrike">
                <a:solidFill>
                  <a:srgbClr val="5c2f7d"/>
                </a:solidFill>
                <a:latin typeface="Gill Sans MT"/>
              </a:rPr>
              <a:t>&lt;number&gt;</a:t>
            </a:fld>
            <a:endParaRPr b="0" lang="en-US" sz="900" spc="-1" strike="noStrike">
              <a:latin typeface="Times New Roman"/>
            </a:endParaRPr>
          </a:p>
        </p:txBody>
      </p:sp>
      <p:sp>
        <p:nvSpPr>
          <p:cNvPr id="149" name="PlaceHolder 3"/>
          <p:cNvSpPr>
            <a:spLocks noGrp="1"/>
          </p:cNvSpPr>
          <p:nvPr>
            <p:ph type="dt" idx="12"/>
          </p:nvPr>
        </p:nvSpPr>
        <p:spPr>
          <a:xfrm>
            <a:off x="7606080" y="5956200"/>
            <a:ext cx="2844000" cy="36432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150"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a:t>
            </a:r>
            <a:r>
              <a:rPr b="0" lang="en-US" sz="4400" spc="-1" strike="noStrike">
                <a:latin typeface="Arial"/>
              </a:rPr>
              <a:t>format</a:t>
            </a:r>
            <a:endParaRPr b="0" lang="en-US" sz="4400" spc="-1" strike="noStrike">
              <a:latin typeface="Arial"/>
            </a:endParaRPr>
          </a:p>
        </p:txBody>
      </p:sp>
      <p:sp>
        <p:nvSpPr>
          <p:cNvPr id="151"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e1dfe2"/>
            </a:gs>
            <a:gs pos="50000">
              <a:srgbClr val="f2f2f2"/>
            </a:gs>
            <a:gs pos="100000">
              <a:srgbClr val="e1dfe2"/>
            </a:gs>
          </a:gsLst>
          <a:lin ang="0"/>
        </a:gradFill>
      </p:bgPr>
    </p:bg>
    <p:spTree>
      <p:nvGrpSpPr>
        <p:cNvPr id="1" name=""/>
        <p:cNvGrpSpPr/>
        <p:nvPr/>
      </p:nvGrpSpPr>
      <p:grpSpPr>
        <a:xfrm>
          <a:off x="0" y="0"/>
          <a:ext cx="0" cy="0"/>
          <a:chOff x="0" y="0"/>
          <a:chExt cx="0" cy="0"/>
        </a:xfrm>
      </p:grpSpPr>
      <p:sp>
        <p:nvSpPr>
          <p:cNvPr id="188" name="Rectangle 6" hidden="1"/>
          <p:cNvSpPr/>
          <p:nvPr/>
        </p:nvSpPr>
        <p:spPr>
          <a:xfrm>
            <a:off x="389520" y="347760"/>
            <a:ext cx="11412360" cy="118872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189" name="Rectangle 8" hidden="1"/>
          <p:cNvSpPr/>
          <p:nvPr/>
        </p:nvSpPr>
        <p:spPr>
          <a:xfrm>
            <a:off x="8145000" y="1592280"/>
            <a:ext cx="3656880" cy="7128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190" name="Rectangle 9" hidden="1"/>
          <p:cNvSpPr/>
          <p:nvPr/>
        </p:nvSpPr>
        <p:spPr>
          <a:xfrm>
            <a:off x="389520" y="1592280"/>
            <a:ext cx="7687080" cy="71280"/>
          </a:xfrm>
          <a:prstGeom prst="rect">
            <a:avLst/>
          </a:prstGeom>
          <a:solidFill>
            <a:schemeClr val="accent4"/>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191" name="图片 13" descr=""/>
          <p:cNvPicPr/>
          <p:nvPr/>
        </p:nvPicPr>
        <p:blipFill>
          <a:blip r:embed="rId2">
            <a:lum bright="100000"/>
          </a:blip>
          <a:stretch/>
        </p:blipFill>
        <p:spPr>
          <a:xfrm>
            <a:off x="10700640" y="524880"/>
            <a:ext cx="834840" cy="834840"/>
          </a:xfrm>
          <a:prstGeom prst="rect">
            <a:avLst/>
          </a:prstGeom>
          <a:ln w="0">
            <a:noFill/>
          </a:ln>
        </p:spPr>
      </p:pic>
      <p:sp>
        <p:nvSpPr>
          <p:cNvPr id="192" name="Rectangle 7"/>
          <p:cNvSpPr/>
          <p:nvPr/>
        </p:nvSpPr>
        <p:spPr>
          <a:xfrm>
            <a:off x="447840" y="5141880"/>
            <a:ext cx="11290320" cy="125820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193" name="图片 21" descr=""/>
          <p:cNvPicPr/>
          <p:nvPr/>
        </p:nvPicPr>
        <p:blipFill>
          <a:blip r:embed="rId3">
            <a:lum bright="100000"/>
          </a:blip>
          <a:stretch/>
        </p:blipFill>
        <p:spPr>
          <a:xfrm>
            <a:off x="10666800" y="5353560"/>
            <a:ext cx="834840" cy="834840"/>
          </a:xfrm>
          <a:prstGeom prst="rect">
            <a:avLst/>
          </a:prstGeom>
          <a:ln w="0">
            <a:noFill/>
          </a:ln>
        </p:spPr>
      </p:pic>
      <p:sp>
        <p:nvSpPr>
          <p:cNvPr id="194" name="PlaceHolder 1"/>
          <p:cNvSpPr>
            <a:spLocks noGrp="1"/>
          </p:cNvSpPr>
          <p:nvPr>
            <p:ph type="ftr" idx="13"/>
          </p:nvPr>
        </p:nvSpPr>
        <p:spPr>
          <a:xfrm>
            <a:off x="581040" y="5951880"/>
            <a:ext cx="6916320" cy="36432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195" name="PlaceHolder 2"/>
          <p:cNvSpPr>
            <a:spLocks noGrp="1"/>
          </p:cNvSpPr>
          <p:nvPr>
            <p:ph type="sldNum" idx="14"/>
          </p:nvPr>
        </p:nvSpPr>
        <p:spPr>
          <a:xfrm>
            <a:off x="10558440" y="5956200"/>
            <a:ext cx="1051920" cy="364320"/>
          </a:xfrm>
          <a:prstGeom prst="rect">
            <a:avLst/>
          </a:prstGeom>
          <a:noFill/>
          <a:ln w="0">
            <a:noFill/>
          </a:ln>
        </p:spPr>
        <p:txBody>
          <a:bodyPr lIns="90000" rIns="90000" tIns="45000" bIns="45000" anchor="ctr">
            <a:noAutofit/>
          </a:bodyPr>
          <a:lstStyle>
            <a:lvl1pPr algn="r">
              <a:lnSpc>
                <a:spcPct val="100000"/>
              </a:lnSpc>
              <a:buNone/>
              <a:defRPr b="0" lang="en-US" sz="900" spc="-1" strike="noStrike">
                <a:solidFill>
                  <a:srgbClr val="8947ba"/>
                </a:solidFill>
                <a:latin typeface="Gill Sans MT"/>
              </a:defRPr>
            </a:lvl1pPr>
          </a:lstStyle>
          <a:p>
            <a:pPr algn="r">
              <a:lnSpc>
                <a:spcPct val="100000"/>
              </a:lnSpc>
              <a:buNone/>
            </a:pPr>
            <a:fld id="{54690117-01FE-4833-B1CC-8EB487BF81C7}" type="slidenum">
              <a:rPr b="0" lang="en-US" sz="900" spc="-1" strike="noStrike">
                <a:solidFill>
                  <a:srgbClr val="8947ba"/>
                </a:solidFill>
                <a:latin typeface="Gill Sans MT"/>
              </a:rPr>
              <a:t>&lt;number&gt;</a:t>
            </a:fld>
            <a:endParaRPr b="0" lang="en-US" sz="900" spc="-1" strike="noStrike">
              <a:latin typeface="Times New Roman"/>
            </a:endParaRPr>
          </a:p>
        </p:txBody>
      </p:sp>
      <p:sp>
        <p:nvSpPr>
          <p:cNvPr id="196" name="PlaceHolder 3"/>
          <p:cNvSpPr>
            <a:spLocks noGrp="1"/>
          </p:cNvSpPr>
          <p:nvPr>
            <p:ph type="dt" idx="15"/>
          </p:nvPr>
        </p:nvSpPr>
        <p:spPr>
          <a:xfrm>
            <a:off x="7606080" y="5956200"/>
            <a:ext cx="2844000" cy="36432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197"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198"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e1dfe2"/>
            </a:gs>
            <a:gs pos="50000">
              <a:srgbClr val="f2f2f2"/>
            </a:gs>
            <a:gs pos="100000">
              <a:srgbClr val="e1dfe2"/>
            </a:gs>
          </a:gsLst>
          <a:lin ang="0"/>
        </a:gradFill>
      </p:bgPr>
    </p:bg>
    <p:spTree>
      <p:nvGrpSpPr>
        <p:cNvPr id="1" name=""/>
        <p:cNvGrpSpPr/>
        <p:nvPr/>
      </p:nvGrpSpPr>
      <p:grpSpPr>
        <a:xfrm>
          <a:off x="0" y="0"/>
          <a:ext cx="0" cy="0"/>
          <a:chOff x="0" y="0"/>
          <a:chExt cx="0" cy="0"/>
        </a:xfrm>
      </p:grpSpPr>
      <p:sp>
        <p:nvSpPr>
          <p:cNvPr id="235" name="Rectangle 6" hidden="1"/>
          <p:cNvSpPr/>
          <p:nvPr/>
        </p:nvSpPr>
        <p:spPr>
          <a:xfrm>
            <a:off x="389520" y="347760"/>
            <a:ext cx="11412360" cy="118872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236" name="Rectangle 8" hidden="1"/>
          <p:cNvSpPr/>
          <p:nvPr/>
        </p:nvSpPr>
        <p:spPr>
          <a:xfrm>
            <a:off x="8145000" y="1592280"/>
            <a:ext cx="3656880" cy="7128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237" name="Rectangle 9" hidden="1"/>
          <p:cNvSpPr/>
          <p:nvPr/>
        </p:nvSpPr>
        <p:spPr>
          <a:xfrm>
            <a:off x="389520" y="1592280"/>
            <a:ext cx="7687080" cy="71280"/>
          </a:xfrm>
          <a:prstGeom prst="rect">
            <a:avLst/>
          </a:prstGeom>
          <a:solidFill>
            <a:schemeClr val="accent4"/>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238" name="图片 13" descr=""/>
          <p:cNvPicPr/>
          <p:nvPr/>
        </p:nvPicPr>
        <p:blipFill>
          <a:blip r:embed="rId2">
            <a:lum bright="100000"/>
          </a:blip>
          <a:stretch/>
        </p:blipFill>
        <p:spPr>
          <a:xfrm>
            <a:off x="10700640" y="524880"/>
            <a:ext cx="834840" cy="834840"/>
          </a:xfrm>
          <a:prstGeom prst="rect">
            <a:avLst/>
          </a:prstGeom>
          <a:ln w="0">
            <a:noFill/>
          </a:ln>
        </p:spPr>
      </p:pic>
      <p:sp>
        <p:nvSpPr>
          <p:cNvPr id="239" name="Rectangle 6"/>
          <p:cNvSpPr/>
          <p:nvPr/>
        </p:nvSpPr>
        <p:spPr>
          <a:xfrm>
            <a:off x="8839080" y="599760"/>
            <a:ext cx="2905920" cy="581616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240" name="图片 15" descr=""/>
          <p:cNvPicPr/>
          <p:nvPr/>
        </p:nvPicPr>
        <p:blipFill>
          <a:blip r:embed="rId3">
            <a:lum bright="100000"/>
          </a:blip>
          <a:stretch/>
        </p:blipFill>
        <p:spPr>
          <a:xfrm>
            <a:off x="10741680" y="759240"/>
            <a:ext cx="834840" cy="834840"/>
          </a:xfrm>
          <a:prstGeom prst="rect">
            <a:avLst/>
          </a:prstGeom>
          <a:ln w="0">
            <a:noFill/>
          </a:ln>
        </p:spPr>
      </p:pic>
      <p:sp>
        <p:nvSpPr>
          <p:cNvPr id="241" name="PlaceHolder 1"/>
          <p:cNvSpPr>
            <a:spLocks noGrp="1"/>
          </p:cNvSpPr>
          <p:nvPr>
            <p:ph type="ftr" idx="16"/>
          </p:nvPr>
        </p:nvSpPr>
        <p:spPr>
          <a:xfrm>
            <a:off x="775080" y="5951880"/>
            <a:ext cx="7895520" cy="36432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242" name="PlaceHolder 2"/>
          <p:cNvSpPr>
            <a:spLocks noGrp="1"/>
          </p:cNvSpPr>
          <p:nvPr>
            <p:ph type="sldNum" idx="17"/>
          </p:nvPr>
        </p:nvSpPr>
        <p:spPr>
          <a:xfrm>
            <a:off x="10446480" y="5956200"/>
            <a:ext cx="1163520" cy="364320"/>
          </a:xfrm>
          <a:prstGeom prst="rect">
            <a:avLst/>
          </a:prstGeom>
          <a:noFill/>
          <a:ln w="0">
            <a:noFill/>
          </a:ln>
        </p:spPr>
        <p:txBody>
          <a:bodyPr lIns="90000" rIns="90000" tIns="45000" bIns="45000" anchor="ctr">
            <a:noAutofit/>
          </a:bodyPr>
          <a:lstStyle>
            <a:lvl1pPr algn="r">
              <a:lnSpc>
                <a:spcPct val="100000"/>
              </a:lnSpc>
              <a:buNone/>
              <a:defRPr b="0" lang="en-US" sz="900" spc="-1" strike="noStrike">
                <a:solidFill>
                  <a:srgbClr val="8947ba"/>
                </a:solidFill>
                <a:latin typeface="Gill Sans MT"/>
              </a:defRPr>
            </a:lvl1pPr>
          </a:lstStyle>
          <a:p>
            <a:pPr algn="r">
              <a:lnSpc>
                <a:spcPct val="100000"/>
              </a:lnSpc>
              <a:buNone/>
            </a:pPr>
            <a:fld id="{882113E6-F780-415E-BF29-D10E1B420F1D}" type="slidenum">
              <a:rPr b="0" lang="en-US" sz="900" spc="-1" strike="noStrike">
                <a:solidFill>
                  <a:srgbClr val="8947ba"/>
                </a:solidFill>
                <a:latin typeface="Gill Sans MT"/>
              </a:rPr>
              <a:t>&lt;number&gt;</a:t>
            </a:fld>
            <a:endParaRPr b="0" lang="en-US" sz="900" spc="-1" strike="noStrike">
              <a:latin typeface="Times New Roman"/>
            </a:endParaRPr>
          </a:p>
        </p:txBody>
      </p:sp>
      <p:sp>
        <p:nvSpPr>
          <p:cNvPr id="243" name="PlaceHolder 3"/>
          <p:cNvSpPr>
            <a:spLocks noGrp="1"/>
          </p:cNvSpPr>
          <p:nvPr>
            <p:ph type="dt" idx="18"/>
          </p:nvPr>
        </p:nvSpPr>
        <p:spPr>
          <a:xfrm>
            <a:off x="8993520" y="5956200"/>
            <a:ext cx="1327320" cy="36432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2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2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283" name="PlaceHolder 2"/>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e1dfe2"/>
            </a:gs>
            <a:gs pos="50000">
              <a:srgbClr val="f2f2f2"/>
            </a:gs>
            <a:gs pos="100000">
              <a:srgbClr val="e1dfe2"/>
            </a:gs>
          </a:gsLst>
          <a:lin ang="0"/>
        </a:gradFill>
      </p:bgPr>
    </p:bg>
    <p:spTree>
      <p:nvGrpSpPr>
        <p:cNvPr id="1" name=""/>
        <p:cNvGrpSpPr/>
        <p:nvPr/>
      </p:nvGrpSpPr>
      <p:grpSpPr>
        <a:xfrm>
          <a:off x="0" y="0"/>
          <a:ext cx="0" cy="0"/>
          <a:chOff x="0" y="0"/>
          <a:chExt cx="0" cy="0"/>
        </a:xfrm>
      </p:grpSpPr>
      <p:sp>
        <p:nvSpPr>
          <p:cNvPr id="356" name="Rectangle 6"/>
          <p:cNvSpPr/>
          <p:nvPr/>
        </p:nvSpPr>
        <p:spPr>
          <a:xfrm>
            <a:off x="389520" y="347760"/>
            <a:ext cx="11412360" cy="118872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357" name="Rectangle 8"/>
          <p:cNvSpPr/>
          <p:nvPr/>
        </p:nvSpPr>
        <p:spPr>
          <a:xfrm>
            <a:off x="8145000" y="1592280"/>
            <a:ext cx="3656880" cy="71280"/>
          </a:xfrm>
          <a:prstGeom prst="rect">
            <a:avLst/>
          </a:prstGeom>
          <a:solidFill>
            <a:schemeClr val="accent1"/>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sp>
        <p:nvSpPr>
          <p:cNvPr id="358" name="Rectangle 9"/>
          <p:cNvSpPr/>
          <p:nvPr/>
        </p:nvSpPr>
        <p:spPr>
          <a:xfrm>
            <a:off x="389520" y="1592280"/>
            <a:ext cx="7687080" cy="71280"/>
          </a:xfrm>
          <a:prstGeom prst="rect">
            <a:avLst/>
          </a:prstGeom>
          <a:solidFill>
            <a:schemeClr val="accent4"/>
          </a:solidFill>
          <a:ln>
            <a:noFill/>
          </a:ln>
          <a:effectLst>
            <a:outerShdw blurRad="38160" dir="5400000" dist="25560" rotWithShape="0">
              <a:srgbClr val="000000">
                <a:alpha val="55000"/>
              </a:srgbClr>
            </a:outerShdw>
          </a:effectLst>
        </p:spPr>
        <p:style>
          <a:lnRef idx="1">
            <a:schemeClr val="accent1"/>
          </a:lnRef>
          <a:fillRef idx="3">
            <a:schemeClr val="accent1"/>
          </a:fillRef>
          <a:effectRef idx="2">
            <a:schemeClr val="accent1"/>
          </a:effectRef>
          <a:fontRef idx="minor"/>
        </p:style>
      </p:sp>
      <p:pic>
        <p:nvPicPr>
          <p:cNvPr id="359" name="图片 13" descr=""/>
          <p:cNvPicPr/>
          <p:nvPr/>
        </p:nvPicPr>
        <p:blipFill>
          <a:blip r:embed="rId2">
            <a:lum bright="100000"/>
          </a:blip>
          <a:stretch/>
        </p:blipFill>
        <p:spPr>
          <a:xfrm>
            <a:off x="10700640" y="524880"/>
            <a:ext cx="834840" cy="834840"/>
          </a:xfrm>
          <a:prstGeom prst="rect">
            <a:avLst/>
          </a:prstGeom>
          <a:ln w="0">
            <a:noFill/>
          </a:ln>
        </p:spPr>
      </p:pic>
      <p:sp>
        <p:nvSpPr>
          <p:cNvPr id="360" name="PlaceHolder 1"/>
          <p:cNvSpPr>
            <a:spLocks noGrp="1"/>
          </p:cNvSpPr>
          <p:nvPr>
            <p:ph type="ftr" idx="19"/>
          </p:nvPr>
        </p:nvSpPr>
        <p:spPr>
          <a:xfrm>
            <a:off x="581040" y="5951880"/>
            <a:ext cx="6916320" cy="36432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361" name="PlaceHolder 2"/>
          <p:cNvSpPr>
            <a:spLocks noGrp="1"/>
          </p:cNvSpPr>
          <p:nvPr>
            <p:ph type="sldNum" idx="20"/>
          </p:nvPr>
        </p:nvSpPr>
        <p:spPr>
          <a:xfrm>
            <a:off x="10558440" y="5956200"/>
            <a:ext cx="1051920" cy="364320"/>
          </a:xfrm>
          <a:prstGeom prst="rect">
            <a:avLst/>
          </a:prstGeom>
          <a:noFill/>
          <a:ln w="0">
            <a:noFill/>
          </a:ln>
        </p:spPr>
        <p:txBody>
          <a:bodyPr lIns="90000" rIns="90000" tIns="45000" bIns="45000" anchor="ctr">
            <a:noAutofit/>
          </a:bodyPr>
          <a:lstStyle>
            <a:lvl1pPr algn="r">
              <a:lnSpc>
                <a:spcPct val="100000"/>
              </a:lnSpc>
              <a:buNone/>
              <a:defRPr b="0" lang="en-US" sz="900" spc="-1" strike="noStrike">
                <a:solidFill>
                  <a:srgbClr val="5c2f7d"/>
                </a:solidFill>
                <a:latin typeface="Gill Sans MT"/>
              </a:defRPr>
            </a:lvl1pPr>
          </a:lstStyle>
          <a:p>
            <a:pPr algn="r">
              <a:lnSpc>
                <a:spcPct val="100000"/>
              </a:lnSpc>
              <a:buNone/>
            </a:pPr>
            <a:fld id="{7279038F-56B2-4F93-840B-0DEF9AED70EF}" type="slidenum">
              <a:rPr b="0" lang="en-US" sz="900" spc="-1" strike="noStrike">
                <a:solidFill>
                  <a:srgbClr val="5c2f7d"/>
                </a:solidFill>
                <a:latin typeface="Gill Sans MT"/>
              </a:rPr>
              <a:t>&lt;number&gt;</a:t>
            </a:fld>
            <a:endParaRPr b="0" lang="en-US" sz="900" spc="-1" strike="noStrike">
              <a:latin typeface="Times New Roman"/>
            </a:endParaRPr>
          </a:p>
        </p:txBody>
      </p:sp>
      <p:sp>
        <p:nvSpPr>
          <p:cNvPr id="362" name="PlaceHolder 3"/>
          <p:cNvSpPr>
            <a:spLocks noGrp="1"/>
          </p:cNvSpPr>
          <p:nvPr>
            <p:ph type="dt" idx="21"/>
          </p:nvPr>
        </p:nvSpPr>
        <p:spPr>
          <a:xfrm>
            <a:off x="7606080" y="5956200"/>
            <a:ext cx="2844000" cy="36432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363"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36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5.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109.xml"/>
</Relationships>
</file>

<file path=ppt/slides/_rels/slide6.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97.xml"/>
</Relationships>
</file>

<file path=ppt/slides/_rels/slide7.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97.xml"/>
</Relationships>
</file>

<file path=ppt/slides/_rels/slide8.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slideLayout" Target="../slideLayouts/slideLayout97.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6" name="PlaceHolder 1"/>
          <p:cNvSpPr>
            <a:spLocks noGrp="1"/>
          </p:cNvSpPr>
          <p:nvPr>
            <p:ph type="title"/>
          </p:nvPr>
        </p:nvSpPr>
        <p:spPr>
          <a:xfrm>
            <a:off x="599400" y="1921680"/>
            <a:ext cx="10992960" cy="1960560"/>
          </a:xfrm>
          <a:prstGeom prst="rect">
            <a:avLst/>
          </a:prstGeom>
          <a:noFill/>
          <a:ln w="0">
            <a:noFill/>
          </a:ln>
        </p:spPr>
        <p:txBody>
          <a:bodyPr lIns="90000" rIns="90000" tIns="45000" bIns="45000" anchor="ctr">
            <a:noAutofit/>
          </a:bodyPr>
          <a:p>
            <a:pPr algn="ctr">
              <a:lnSpc>
                <a:spcPct val="100000"/>
              </a:lnSpc>
              <a:buNone/>
            </a:pPr>
            <a:r>
              <a:rPr b="0" lang="en-US" sz="3600" spc="-1" strike="noStrike" cap="all">
                <a:solidFill>
                  <a:srgbClr val="ffffff"/>
                </a:solidFill>
                <a:latin typeface="Gill Sans MT"/>
              </a:rPr>
              <a:t>Batbot hovering by means of evolutionary algorithm</a:t>
            </a:r>
            <a:endParaRPr b="0" lang="en-US" sz="3600" spc="-1" strike="noStrike">
              <a:latin typeface="Arial"/>
            </a:endParaRPr>
          </a:p>
        </p:txBody>
      </p:sp>
      <p:sp>
        <p:nvSpPr>
          <p:cNvPr id="447" name="PlaceHolder 2"/>
          <p:cNvSpPr>
            <a:spLocks noGrp="1"/>
          </p:cNvSpPr>
          <p:nvPr>
            <p:ph type="subTitle"/>
          </p:nvPr>
        </p:nvSpPr>
        <p:spPr>
          <a:xfrm>
            <a:off x="581040" y="4352400"/>
            <a:ext cx="10992960" cy="1340280"/>
          </a:xfrm>
          <a:prstGeom prst="rect">
            <a:avLst/>
          </a:prstGeom>
          <a:noFill/>
          <a:ln w="0">
            <a:noFill/>
          </a:ln>
        </p:spPr>
        <p:txBody>
          <a:bodyPr lIns="0" rIns="0" tIns="0" bIns="0" anchor="t">
            <a:normAutofit/>
          </a:bodyPr>
          <a:p>
            <a:pPr algn="ctr">
              <a:lnSpc>
                <a:spcPct val="100000"/>
              </a:lnSpc>
              <a:spcBef>
                <a:spcPts val="400"/>
              </a:spcBef>
              <a:spcAft>
                <a:spcPts val="601"/>
              </a:spcAft>
              <a:buNone/>
              <a:tabLst>
                <a:tab algn="l" pos="0"/>
              </a:tabLst>
            </a:pPr>
            <a:r>
              <a:rPr b="0" lang="en-US" sz="2000" spc="-1" strike="noStrike" cap="all">
                <a:solidFill>
                  <a:srgbClr val="5c2f7d"/>
                </a:solidFill>
                <a:latin typeface="Gill Sans MT"/>
              </a:rPr>
              <a:t>2023/03/18</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8" name="PlaceHolder 1"/>
          <p:cNvSpPr>
            <a:spLocks noGrp="1"/>
          </p:cNvSpPr>
          <p:nvPr>
            <p:ph type="title"/>
          </p:nvPr>
        </p:nvSpPr>
        <p:spPr>
          <a:xfrm>
            <a:off x="733680" y="1964160"/>
            <a:ext cx="2567520" cy="2928960"/>
          </a:xfrm>
          <a:prstGeom prst="rect">
            <a:avLst/>
          </a:prstGeom>
          <a:noFill/>
          <a:ln w="0">
            <a:noFill/>
          </a:ln>
        </p:spPr>
        <p:txBody>
          <a:bodyPr lIns="90000" rIns="90000" tIns="45000" bIns="45000" anchor="ctr">
            <a:noAutofit/>
          </a:bodyPr>
          <a:p>
            <a:pPr algn="ctr">
              <a:lnSpc>
                <a:spcPct val="100000"/>
              </a:lnSpc>
              <a:buNone/>
            </a:pPr>
            <a:r>
              <a:rPr b="0" lang="en-US" sz="3600" spc="-1" strike="noStrike" cap="all">
                <a:solidFill>
                  <a:srgbClr val="ffffff"/>
                </a:solidFill>
                <a:latin typeface="Gill Sans MT"/>
              </a:rPr>
              <a:t>TABLE OF CONTENT</a:t>
            </a:r>
            <a:endParaRPr b="0" lang="en-US" sz="3600" spc="-1" strike="noStrike">
              <a:latin typeface="Arial"/>
            </a:endParaRPr>
          </a:p>
        </p:txBody>
      </p:sp>
      <p:sp>
        <p:nvSpPr>
          <p:cNvPr id="449" name="PlaceHolder 2"/>
          <p:cNvSpPr>
            <a:spLocks noGrp="1"/>
          </p:cNvSpPr>
          <p:nvPr>
            <p:ph/>
          </p:nvPr>
        </p:nvSpPr>
        <p:spPr>
          <a:xfrm>
            <a:off x="5544360" y="1137240"/>
            <a:ext cx="6065640" cy="4582440"/>
          </a:xfrm>
          <a:prstGeom prst="rect">
            <a:avLst/>
          </a:prstGeom>
          <a:noFill/>
          <a:ln w="0">
            <a:noFill/>
          </a:ln>
        </p:spPr>
        <p:txBody>
          <a:bodyPr lIns="90000" rIns="90000" tIns="45000" bIns="45000" anchor="ctr">
            <a:noAutofit/>
          </a:bodyPr>
          <a:p>
            <a:pPr marL="306000" indent="-306000">
              <a:lnSpc>
                <a:spcPct val="100000"/>
              </a:lnSpc>
              <a:spcBef>
                <a:spcPts val="641"/>
              </a:spcBef>
              <a:spcAft>
                <a:spcPts val="601"/>
              </a:spcAft>
              <a:buClr>
                <a:srgbClr val="5c2f7d"/>
              </a:buClr>
              <a:buSzPct val="92000"/>
              <a:buFont typeface="Wingdings 2" charset="2"/>
              <a:buChar char=""/>
            </a:pPr>
            <a:r>
              <a:rPr b="0" lang="en-US" sz="3200" spc="-1" strike="noStrike">
                <a:solidFill>
                  <a:srgbClr val="3d3d3d"/>
                </a:solidFill>
                <a:latin typeface="Gill Sans MT"/>
              </a:rPr>
              <a:t>Problem Statement</a:t>
            </a:r>
            <a:endParaRPr b="0" lang="en-US" sz="3200" spc="-1" strike="noStrike">
              <a:latin typeface="Arial"/>
            </a:endParaRPr>
          </a:p>
          <a:p>
            <a:pPr marL="306000" indent="-306000">
              <a:lnSpc>
                <a:spcPct val="100000"/>
              </a:lnSpc>
              <a:spcBef>
                <a:spcPts val="641"/>
              </a:spcBef>
              <a:spcAft>
                <a:spcPts val="601"/>
              </a:spcAft>
              <a:buClr>
                <a:srgbClr val="5c2f7d"/>
              </a:buClr>
              <a:buSzPct val="92000"/>
              <a:buFont typeface="Wingdings 2" charset="2"/>
              <a:buChar char=""/>
            </a:pPr>
            <a:r>
              <a:rPr b="0" lang="en-US" sz="3200" spc="-1" strike="noStrike">
                <a:solidFill>
                  <a:srgbClr val="3d3d3d"/>
                </a:solidFill>
                <a:latin typeface="Gill Sans MT"/>
              </a:rPr>
              <a:t>Evolutionary Algorithm</a:t>
            </a:r>
            <a:endParaRPr b="0" lang="en-US" sz="3200" spc="-1" strike="noStrike">
              <a:latin typeface="Arial"/>
            </a:endParaRPr>
          </a:p>
          <a:p>
            <a:pPr marL="306000" indent="-306000">
              <a:lnSpc>
                <a:spcPct val="100000"/>
              </a:lnSpc>
              <a:spcBef>
                <a:spcPts val="641"/>
              </a:spcBef>
              <a:spcAft>
                <a:spcPts val="601"/>
              </a:spcAft>
              <a:buClr>
                <a:srgbClr val="5c2f7d"/>
              </a:buClr>
              <a:buSzPct val="92000"/>
              <a:buFont typeface="Wingdings 2" charset="2"/>
              <a:buChar char=""/>
            </a:pPr>
            <a:r>
              <a:rPr b="0" lang="en-US" sz="3200" spc="-1" strike="noStrike">
                <a:solidFill>
                  <a:srgbClr val="3d3d3d"/>
                </a:solidFill>
                <a:latin typeface="Gill Sans MT"/>
              </a:rPr>
              <a:t>Batbot Flight Analysis</a:t>
            </a:r>
            <a:endParaRPr b="0" lang="en-US" sz="3200" spc="-1" strike="noStrike">
              <a:latin typeface="Arial"/>
            </a:endParaRPr>
          </a:p>
          <a:p>
            <a:pPr marL="306000" indent="-306000">
              <a:lnSpc>
                <a:spcPct val="100000"/>
              </a:lnSpc>
              <a:spcBef>
                <a:spcPts val="641"/>
              </a:spcBef>
              <a:spcAft>
                <a:spcPts val="601"/>
              </a:spcAft>
              <a:buClr>
                <a:srgbClr val="5c2f7d"/>
              </a:buClr>
              <a:buSzPct val="92000"/>
              <a:buFont typeface="Wingdings 2" charset="2"/>
              <a:buChar char=""/>
            </a:pPr>
            <a:r>
              <a:rPr b="0" lang="en-US" sz="3200" spc="-1" strike="noStrike">
                <a:solidFill>
                  <a:srgbClr val="3d3d3d"/>
                </a:solidFill>
                <a:latin typeface="Gill Sans MT"/>
              </a:rPr>
              <a:t>Static Test</a:t>
            </a:r>
            <a:endParaRPr b="0" lang="en-US" sz="3200" spc="-1" strike="noStrike">
              <a:latin typeface="Arial"/>
            </a:endParaRPr>
          </a:p>
          <a:p>
            <a:pPr marL="306000" indent="-306000">
              <a:lnSpc>
                <a:spcPct val="100000"/>
              </a:lnSpc>
              <a:spcBef>
                <a:spcPts val="641"/>
              </a:spcBef>
              <a:spcAft>
                <a:spcPts val="601"/>
              </a:spcAft>
              <a:buClr>
                <a:srgbClr val="5c2f7d"/>
              </a:buClr>
              <a:buSzPct val="92000"/>
              <a:buFont typeface="Wingdings 2" charset="2"/>
              <a:buChar char=""/>
            </a:pPr>
            <a:r>
              <a:rPr b="0" lang="en-US" sz="3200" spc="-1" strike="noStrike">
                <a:solidFill>
                  <a:srgbClr val="3d3d3d"/>
                </a:solidFill>
                <a:latin typeface="Gill Sans MT"/>
              </a:rPr>
              <a:t>Dynamic Test</a:t>
            </a:r>
            <a:endParaRPr b="0" lang="en-US" sz="3200" spc="-1" strike="noStrike">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
                                  <p:stCondLst>
                                    <p:cond delay="0"/>
                                  </p:stCondLst>
                                  <p:childTnLst>
                                    <p:set>
                                      <p:cBhvr>
                                        <p:cTn id="6" dur="1" fill="hold">
                                          <p:stCondLst>
                                            <p:cond delay="0"/>
                                          </p:stCondLst>
                                        </p:cTn>
                                        <p:tgtEl>
                                          <p:spTgt spid="44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nodeType="clickEffect" fill="hold" presetClass="entr" presetID="1">
                                  <p:stCondLst>
                                    <p:cond delay="0"/>
                                  </p:stCondLst>
                                  <p:childTnLst>
                                    <p:set>
                                      <p:cBhvr>
                                        <p:cTn id="10" dur="1" fill="hold">
                                          <p:stCondLst>
                                            <p:cond delay="0"/>
                                          </p:stCondLst>
                                        </p:cTn>
                                        <p:tgtEl>
                                          <p:spTgt spid="44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nodeType="clickEffect" fill="hold" presetClass="entr" presetID="1">
                                  <p:stCondLst>
                                    <p:cond delay="0"/>
                                  </p:stCondLst>
                                  <p:childTnLst>
                                    <p:set>
                                      <p:cBhvr>
                                        <p:cTn id="14" dur="1" fill="hold">
                                          <p:stCondLst>
                                            <p:cond delay="0"/>
                                          </p:stCondLst>
                                        </p:cTn>
                                        <p:tgtEl>
                                          <p:spTgt spid="44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nodeType="clickEffect" fill="hold" presetClass="entr" presetID="1">
                                  <p:stCondLst>
                                    <p:cond delay="0"/>
                                  </p:stCondLst>
                                  <p:childTnLst>
                                    <p:set>
                                      <p:cBhvr>
                                        <p:cTn id="18" dur="1" fill="hold">
                                          <p:stCondLst>
                                            <p:cond delay="0"/>
                                          </p:stCondLst>
                                        </p:cTn>
                                        <p:tgtEl>
                                          <p:spTgt spid="44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nodeType="clickEffect" fill="hold" presetClass="entr" presetID="1">
                                  <p:stCondLst>
                                    <p:cond delay="0"/>
                                  </p:stCondLst>
                                  <p:childTnLst>
                                    <p:set>
                                      <p:cBhvr>
                                        <p:cTn id="22" dur="1" fill="hold">
                                          <p:stCondLst>
                                            <p:cond delay="0"/>
                                          </p:stCondLst>
                                        </p:cTn>
                                        <p:tgtEl>
                                          <p:spTgt spid="449">
                                            <p:txEl>
                                              <p:pRg st="4" end="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0" name="PlaceHolder 1"/>
          <p:cNvSpPr>
            <a:spLocks noGrp="1"/>
          </p:cNvSpPr>
          <p:nvPr>
            <p:ph/>
          </p:nvPr>
        </p:nvSpPr>
        <p:spPr>
          <a:xfrm>
            <a:off x="581040" y="2180520"/>
            <a:ext cx="11028960" cy="3677760"/>
          </a:xfrm>
          <a:prstGeom prst="rect">
            <a:avLst/>
          </a:prstGeom>
          <a:noFill/>
          <a:ln w="0">
            <a:noFill/>
          </a:ln>
        </p:spPr>
        <p:txBody>
          <a:bodyPr lIns="90000" rIns="90000" tIns="45000" bIns="45000" anchor="t">
            <a:noAutofit/>
          </a:bodyPr>
          <a:p>
            <a:pPr marL="306000" indent="-306000">
              <a:lnSpc>
                <a:spcPct val="100000"/>
              </a:lnSpc>
              <a:spcBef>
                <a:spcPts val="360"/>
              </a:spcBef>
              <a:spcAft>
                <a:spcPts val="601"/>
              </a:spcAft>
              <a:buClr>
                <a:srgbClr val="5c2f7d"/>
              </a:buClr>
              <a:buSzPct val="92000"/>
              <a:buFont typeface="Wingdings 2" charset="2"/>
              <a:buChar char=""/>
            </a:pPr>
            <a:r>
              <a:rPr b="0" lang="en-US" sz="2100" spc="-1" strike="noStrike">
                <a:solidFill>
                  <a:srgbClr val="3d3d3d"/>
                </a:solidFill>
                <a:latin typeface="Gill Sans MT"/>
              </a:rPr>
              <a:t>Nature has provided several flying beings with a very advantageous ability for survival: </a:t>
            </a:r>
            <a:r>
              <a:rPr b="1" lang="en-US" sz="2100" spc="-1" strike="noStrike">
                <a:solidFill>
                  <a:srgbClr val="3d3d3d"/>
                </a:solidFill>
                <a:latin typeface="Gill Sans MT"/>
              </a:rPr>
              <a:t>Hovering</a:t>
            </a:r>
            <a:r>
              <a:rPr b="0" lang="en-US" sz="2100" spc="-1" strike="noStrike">
                <a:solidFill>
                  <a:srgbClr val="3d3d3d"/>
                </a:solidFill>
                <a:latin typeface="Gill Sans MT"/>
              </a:rPr>
              <a:t>.</a:t>
            </a:r>
            <a:endParaRPr b="0" lang="en-US" sz="2100" spc="-1" strike="noStrike">
              <a:latin typeface="Arial"/>
            </a:endParaRPr>
          </a:p>
          <a:p>
            <a:pPr marL="306000" indent="-306000">
              <a:lnSpc>
                <a:spcPct val="100000"/>
              </a:lnSpc>
              <a:spcBef>
                <a:spcPts val="360"/>
              </a:spcBef>
              <a:spcAft>
                <a:spcPts val="601"/>
              </a:spcAft>
              <a:buClr>
                <a:srgbClr val="5c2f7d"/>
              </a:buClr>
              <a:buSzPct val="92000"/>
              <a:buFont typeface="Wingdings 2" charset="2"/>
              <a:buChar char=""/>
            </a:pPr>
            <a:r>
              <a:rPr b="0" lang="en-US" sz="2100" spc="-1" strike="noStrike">
                <a:solidFill>
                  <a:srgbClr val="3d3d3d"/>
                </a:solidFill>
                <a:latin typeface="Gill Sans MT"/>
              </a:rPr>
              <a:t>Therefore:</a:t>
            </a:r>
            <a:endParaRPr b="0" lang="en-US" sz="2100" spc="-1" strike="noStrike">
              <a:latin typeface="Arial"/>
            </a:endParaRPr>
          </a:p>
          <a:p>
            <a:pPr lvl="1" marL="864000" indent="-324000">
              <a:lnSpc>
                <a:spcPct val="100000"/>
              </a:lnSpc>
              <a:spcBef>
                <a:spcPts val="1134"/>
              </a:spcBef>
              <a:buClr>
                <a:srgbClr val="000000"/>
              </a:buClr>
              <a:buSzPct val="75000"/>
              <a:buFont typeface="Symbol" charset="2"/>
              <a:buChar char=""/>
            </a:pPr>
            <a:r>
              <a:rPr b="1" lang="en-US" sz="2100" spc="-1" strike="noStrike" u="sng">
                <a:solidFill>
                  <a:srgbClr val="3d3d3d"/>
                </a:solidFill>
                <a:uFillTx/>
                <a:latin typeface="Gill Sans MT"/>
              </a:rPr>
              <a:t>Goal</a:t>
            </a:r>
            <a:r>
              <a:rPr b="0" lang="en-US" sz="2100" spc="-1" strike="noStrike">
                <a:solidFill>
                  <a:srgbClr val="3d3d3d"/>
                </a:solidFill>
                <a:latin typeface="Gill Sans MT"/>
              </a:rPr>
              <a:t>: We attempt to provide our Batbot with the capability of hovering.</a:t>
            </a:r>
            <a:endParaRPr b="0" lang="en-US" sz="2100" spc="-1" strike="noStrike">
              <a:latin typeface="Arial"/>
            </a:endParaRPr>
          </a:p>
          <a:p>
            <a:pPr lvl="1" marL="864000" indent="-324000">
              <a:lnSpc>
                <a:spcPct val="100000"/>
              </a:lnSpc>
              <a:spcBef>
                <a:spcPts val="1134"/>
              </a:spcBef>
              <a:buClr>
                <a:srgbClr val="000000"/>
              </a:buClr>
              <a:buSzPct val="75000"/>
              <a:buFont typeface="Symbol" charset="2"/>
              <a:buChar char=""/>
            </a:pPr>
            <a:r>
              <a:rPr b="1" lang="en-US" sz="2100" spc="-1" strike="noStrike" u="sng">
                <a:solidFill>
                  <a:srgbClr val="3d3d3d"/>
                </a:solidFill>
                <a:uFillTx/>
                <a:latin typeface="Gill Sans MT"/>
              </a:rPr>
              <a:t>Problem</a:t>
            </a:r>
            <a:r>
              <a:rPr b="0" lang="en-US" sz="2100" spc="-1" strike="noStrike">
                <a:solidFill>
                  <a:srgbClr val="3d3d3d"/>
                </a:solidFill>
                <a:latin typeface="Gill Sans MT"/>
              </a:rPr>
              <a:t>: Developing control strategies on a flapping robot is very complex. Specially considering that the wings of the Batbot are made of an elastic membrane, which makes simulations difficult and computationally expensive.</a:t>
            </a:r>
            <a:endParaRPr b="0" lang="en-US" sz="2100" spc="-1" strike="noStrike">
              <a:latin typeface="Arial"/>
            </a:endParaRPr>
          </a:p>
          <a:p>
            <a:pPr lvl="1" marL="864000" indent="-324000">
              <a:lnSpc>
                <a:spcPct val="100000"/>
              </a:lnSpc>
              <a:spcBef>
                <a:spcPts val="1134"/>
              </a:spcBef>
              <a:buClr>
                <a:srgbClr val="000000"/>
              </a:buClr>
              <a:buSzPct val="75000"/>
              <a:buFont typeface="Symbol" charset="2"/>
              <a:buChar char=""/>
            </a:pPr>
            <a:r>
              <a:rPr b="1" lang="en-US" sz="2100" spc="-1" strike="noStrike" u="sng">
                <a:solidFill>
                  <a:srgbClr val="3d3d3d"/>
                </a:solidFill>
                <a:uFillTx/>
                <a:latin typeface="Gill Sans MT"/>
              </a:rPr>
              <a:t>Solution</a:t>
            </a:r>
            <a:r>
              <a:rPr b="0" lang="en-US" sz="2100" spc="-1" strike="noStrike">
                <a:solidFill>
                  <a:srgbClr val="3d3d3d"/>
                </a:solidFill>
                <a:latin typeface="Gill Sans MT"/>
              </a:rPr>
              <a:t>: Develop a testing framework, were the Batbot can use an Evolutionary Algorithm, namely Covariance Matrix Adaptation (EA-CMA), to optimize its control parameters by trial and error using real flight information.</a:t>
            </a:r>
            <a:endParaRPr b="0" lang="en-US" sz="2100" spc="-1" strike="noStrike">
              <a:latin typeface="Arial"/>
            </a:endParaRPr>
          </a:p>
          <a:p>
            <a:pPr>
              <a:lnSpc>
                <a:spcPct val="100000"/>
              </a:lnSpc>
              <a:spcBef>
                <a:spcPts val="360"/>
              </a:spcBef>
              <a:spcAft>
                <a:spcPts val="601"/>
              </a:spcAft>
              <a:buNone/>
            </a:pPr>
            <a:endParaRPr b="0" lang="en-US" sz="1800" spc="-1" strike="noStrike">
              <a:latin typeface="Arial"/>
            </a:endParaRPr>
          </a:p>
        </p:txBody>
      </p:sp>
      <p:sp>
        <p:nvSpPr>
          <p:cNvPr id="451" name="PlaceHolder 2"/>
          <p:cNvSpPr>
            <a:spLocks noGrp="1"/>
          </p:cNvSpPr>
          <p:nvPr>
            <p:ph type="title"/>
          </p:nvPr>
        </p:nvSpPr>
        <p:spPr>
          <a:xfrm>
            <a:off x="581040" y="434880"/>
            <a:ext cx="10118520" cy="1014480"/>
          </a:xfrm>
          <a:prstGeom prst="rect">
            <a:avLst/>
          </a:prstGeom>
          <a:noFill/>
          <a:ln w="0">
            <a:noFill/>
          </a:ln>
        </p:spPr>
        <p:txBody>
          <a:bodyPr lIns="90000" rIns="90000" tIns="45000" bIns="45000" anchor="ctr">
            <a:noAutofit/>
          </a:bodyPr>
          <a:p>
            <a:pPr>
              <a:lnSpc>
                <a:spcPct val="100000"/>
              </a:lnSpc>
              <a:buNone/>
            </a:pPr>
            <a:r>
              <a:rPr b="0" lang="en-US" sz="2800" spc="-1" strike="noStrike" cap="all">
                <a:solidFill>
                  <a:srgbClr val="ffffff"/>
                </a:solidFill>
                <a:latin typeface="Gill Sans MT"/>
              </a:rPr>
              <a:t>Prob</a:t>
            </a:r>
            <a:r>
              <a:rPr b="0" lang="en-US" sz="2800" spc="-1" strike="noStrike" cap="all">
                <a:solidFill>
                  <a:srgbClr val="ffffff"/>
                </a:solidFill>
                <a:latin typeface="Gill Sans MT"/>
              </a:rPr>
              <a:t>lem </a:t>
            </a:r>
            <a:r>
              <a:rPr b="0" lang="en-US" sz="2800" spc="-1" strike="noStrike" cap="all">
                <a:solidFill>
                  <a:srgbClr val="ffffff"/>
                </a:solidFill>
                <a:latin typeface="Gill Sans MT"/>
              </a:rPr>
              <a:t>state</a:t>
            </a:r>
            <a:r>
              <a:rPr b="0" lang="en-US" sz="2800" spc="-1" strike="noStrike" cap="all">
                <a:solidFill>
                  <a:srgbClr val="ffffff"/>
                </a:solidFill>
                <a:latin typeface="Gill Sans MT"/>
              </a:rPr>
              <a:t>ment</a:t>
            </a:r>
            <a:endParaRPr b="0" lang="en-US" sz="2800" spc="-1" strike="noStrike">
              <a:latin typeface="Arial"/>
            </a:endParaRPr>
          </a:p>
        </p:txBody>
      </p:sp>
    </p:spTree>
  </p:cSld>
  <mc:AlternateContent>
    <mc:Choice Requires="p14">
      <p:transition spd="slow" p14:dur="2000"/>
    </mc:Choice>
    <mc:Fallback>
      <p:transition spd="slow"/>
    </mc:Fallback>
  </mc:AlternateContent>
  <p:timing>
    <p:tnLst>
      <p:par>
        <p:cTn id="23" dur="indefinite" restart="never" nodeType="tmRoot">
          <p:childTnLst>
            <p:seq>
              <p:cTn id="24" dur="indefinite" nodeType="mainSeq">
                <p:childTnLst>
                  <p:par>
                    <p:cTn id="25" fill="hold">
                      <p:stCondLst>
                        <p:cond delay="indefinite"/>
                      </p:stCondLst>
                      <p:childTnLst>
                        <p:par>
                          <p:cTn id="26" fill="hold">
                            <p:stCondLst>
                              <p:cond delay="0"/>
                            </p:stCondLst>
                            <p:childTnLst>
                              <p:par>
                                <p:cTn id="27" nodeType="clickEffect" fill="hold" presetClass="entr" presetID="1">
                                  <p:stCondLst>
                                    <p:cond delay="0"/>
                                  </p:stCondLst>
                                  <p:childTnLst>
                                    <p:set>
                                      <p:cBhvr>
                                        <p:cTn id="28" dur="1" fill="hold">
                                          <p:stCondLst>
                                            <p:cond delay="0"/>
                                          </p:stCondLst>
                                        </p:cTn>
                                        <p:tgtEl>
                                          <p:spTgt spid="450">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nodeType="clickEffect" fill="hold" presetClass="entr" presetID="1">
                                  <p:stCondLst>
                                    <p:cond delay="0"/>
                                  </p:stCondLst>
                                  <p:childTnLst>
                                    <p:set>
                                      <p:cBhvr>
                                        <p:cTn id="32" dur="1" fill="hold">
                                          <p:stCondLst>
                                            <p:cond delay="0"/>
                                          </p:stCondLst>
                                        </p:cTn>
                                        <p:tgtEl>
                                          <p:spTgt spid="450">
                                            <p:txEl>
                                              <p:pRg st="1" end="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nodeType="clickEffect" fill="hold" presetClass="entr" presetID="1">
                                  <p:stCondLst>
                                    <p:cond delay="0"/>
                                  </p:stCondLst>
                                  <p:childTnLst>
                                    <p:set>
                                      <p:cBhvr>
                                        <p:cTn id="36" dur="1" fill="hold">
                                          <p:stCondLst>
                                            <p:cond delay="0"/>
                                          </p:stCondLst>
                                        </p:cTn>
                                        <p:tgtEl>
                                          <p:spTgt spid="450">
                                            <p:txEl>
                                              <p:pRg st="2" end="2"/>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nodeType="clickEffect" fill="hold" presetClass="entr" presetID="1">
                                  <p:stCondLst>
                                    <p:cond delay="0"/>
                                  </p:stCondLst>
                                  <p:childTnLst>
                                    <p:set>
                                      <p:cBhvr>
                                        <p:cTn id="40" dur="1" fill="hold">
                                          <p:stCondLst>
                                            <p:cond delay="0"/>
                                          </p:stCondLst>
                                        </p:cTn>
                                        <p:tgtEl>
                                          <p:spTgt spid="450">
                                            <p:txEl>
                                              <p:pRg st="3" end="3"/>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nodeType="clickEffect" fill="hold" presetClass="entr" presetID="1">
                                  <p:stCondLst>
                                    <p:cond delay="0"/>
                                  </p:stCondLst>
                                  <p:childTnLst>
                                    <p:set>
                                      <p:cBhvr>
                                        <p:cTn id="44" dur="1" fill="hold">
                                          <p:stCondLst>
                                            <p:cond delay="0"/>
                                          </p:stCondLst>
                                        </p:cTn>
                                        <p:tgtEl>
                                          <p:spTgt spid="450">
                                            <p:txEl>
                                              <p:pRg st="4" end="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2" name="PlaceHolder 1"/>
          <p:cNvSpPr>
            <a:spLocks noGrp="1"/>
          </p:cNvSpPr>
          <p:nvPr>
            <p:ph/>
          </p:nvPr>
        </p:nvSpPr>
        <p:spPr>
          <a:xfrm>
            <a:off x="581040" y="2180520"/>
            <a:ext cx="11028960" cy="3677760"/>
          </a:xfrm>
          <a:prstGeom prst="rect">
            <a:avLst/>
          </a:prstGeom>
          <a:noFill/>
          <a:ln w="0">
            <a:noFill/>
          </a:ln>
        </p:spPr>
        <p:txBody>
          <a:bodyPr lIns="90000" rIns="90000" tIns="45000" bIns="45000" anchor="t">
            <a:noAutofit/>
          </a:bodyPr>
          <a:p>
            <a:pPr marL="306000" indent="-306000">
              <a:lnSpc>
                <a:spcPct val="100000"/>
              </a:lnSpc>
              <a:spcBef>
                <a:spcPts val="360"/>
              </a:spcBef>
              <a:spcAft>
                <a:spcPts val="601"/>
              </a:spcAft>
              <a:buClr>
                <a:srgbClr val="5c2f7d"/>
              </a:buClr>
              <a:buSzPct val="92000"/>
              <a:buFont typeface="Wingdings 2" charset="2"/>
              <a:buChar char=""/>
            </a:pPr>
            <a:r>
              <a:rPr b="0" lang="en-US" sz="2100" spc="-1" strike="noStrike">
                <a:solidFill>
                  <a:srgbClr val="3d3d3d"/>
                </a:solidFill>
                <a:latin typeface="Gill Sans MT"/>
              </a:rPr>
              <a:t>Evolutionary Algorithms, are algorithms inspired in natural selection. It proposes a generation of </a:t>
            </a:r>
            <a:r>
              <a:rPr b="0" lang="en-US" sz="2100" spc="-1" strike="noStrike" u="sng">
                <a:solidFill>
                  <a:srgbClr val="3d3d3d"/>
                </a:solidFill>
                <a:uFillTx/>
                <a:latin typeface="Gill Sans MT"/>
              </a:rPr>
              <a:t>solutions</a:t>
            </a:r>
            <a:r>
              <a:rPr b="0" lang="en-US" sz="2100" spc="-1" strike="noStrike">
                <a:solidFill>
                  <a:srgbClr val="3d3d3d"/>
                </a:solidFill>
                <a:latin typeface="Gill Sans MT"/>
              </a:rPr>
              <a:t>, which are then evaluated using a </a:t>
            </a:r>
            <a:r>
              <a:rPr b="0" lang="en-US" sz="2100" spc="-1" strike="noStrike" u="sng">
                <a:solidFill>
                  <a:srgbClr val="3d3d3d"/>
                </a:solidFill>
                <a:uFillTx/>
                <a:latin typeface="Gill Sans MT"/>
              </a:rPr>
              <a:t>fitness function</a:t>
            </a:r>
            <a:r>
              <a:rPr b="0" lang="en-US" sz="2100" spc="-1" strike="noStrike">
                <a:solidFill>
                  <a:srgbClr val="3d3d3d"/>
                </a:solidFill>
                <a:latin typeface="Gill Sans MT"/>
              </a:rPr>
              <a:t>. The “</a:t>
            </a:r>
            <a:r>
              <a:rPr b="0" i="1" lang="en-US" sz="2100" spc="-1" strike="noStrike">
                <a:solidFill>
                  <a:srgbClr val="3d3d3d"/>
                </a:solidFill>
                <a:latin typeface="Gill Sans MT"/>
              </a:rPr>
              <a:t>fitness” </a:t>
            </a:r>
            <a:r>
              <a:rPr b="0" lang="en-US" sz="2100" spc="-1" strike="noStrike">
                <a:solidFill>
                  <a:srgbClr val="3d3d3d"/>
                </a:solidFill>
                <a:latin typeface="Gill Sans MT"/>
              </a:rPr>
              <a:t>of each solution is used to generate better offspring in the next generation until an optimal solution is encountered.</a:t>
            </a:r>
            <a:endParaRPr b="0" lang="en-US" sz="2100" spc="-1" strike="noStrike">
              <a:latin typeface="Arial"/>
            </a:endParaRPr>
          </a:p>
          <a:p>
            <a:pPr marL="306000" indent="-306000">
              <a:lnSpc>
                <a:spcPct val="100000"/>
              </a:lnSpc>
              <a:spcBef>
                <a:spcPts val="360"/>
              </a:spcBef>
              <a:spcAft>
                <a:spcPts val="601"/>
              </a:spcAft>
              <a:buClr>
                <a:srgbClr val="5c2f7d"/>
              </a:buClr>
              <a:buSzPct val="92000"/>
              <a:buFont typeface="Wingdings 2" charset="2"/>
              <a:buChar char=""/>
            </a:pPr>
            <a:r>
              <a:rPr b="0" lang="en-US" sz="2100" spc="-1" strike="noStrike">
                <a:solidFill>
                  <a:srgbClr val="3d3d3d"/>
                </a:solidFill>
                <a:latin typeface="Gill Sans MT"/>
              </a:rPr>
              <a:t>Advantages:</a:t>
            </a:r>
            <a:endParaRPr b="0" lang="en-US" sz="2100" spc="-1" strike="noStrike">
              <a:latin typeface="Arial"/>
            </a:endParaRPr>
          </a:p>
          <a:p>
            <a:pPr lvl="1" marL="864000" indent="-324000">
              <a:lnSpc>
                <a:spcPct val="100000"/>
              </a:lnSpc>
              <a:spcBef>
                <a:spcPts val="1134"/>
              </a:spcBef>
              <a:buClr>
                <a:srgbClr val="000000"/>
              </a:buClr>
              <a:buSzPct val="75000"/>
              <a:buFont typeface="Symbol" charset="2"/>
              <a:buChar char=""/>
            </a:pPr>
            <a:r>
              <a:rPr b="0" lang="en-US" sz="2100" spc="-1" strike="noStrike">
                <a:solidFill>
                  <a:srgbClr val="3d3d3d"/>
                </a:solidFill>
                <a:latin typeface="Gill Sans MT"/>
              </a:rPr>
              <a:t>One of the greatest advantaged of EA, compared to other Machine Learning Models, is that it enables the free choice of the fitness function.</a:t>
            </a:r>
            <a:endParaRPr b="0" lang="en-US" sz="2100" spc="-1" strike="noStrike">
              <a:latin typeface="Arial"/>
            </a:endParaRPr>
          </a:p>
          <a:p>
            <a:pPr lvl="1" marL="864000" indent="-324000">
              <a:lnSpc>
                <a:spcPct val="100000"/>
              </a:lnSpc>
              <a:spcBef>
                <a:spcPts val="1134"/>
              </a:spcBef>
              <a:buClr>
                <a:srgbClr val="000000"/>
              </a:buClr>
              <a:buSzPct val="75000"/>
              <a:buFont typeface="Symbol" charset="2"/>
              <a:buChar char=""/>
            </a:pPr>
            <a:r>
              <a:rPr b="0" lang="en-US" sz="2100" spc="-1" strike="noStrike">
                <a:solidFill>
                  <a:srgbClr val="3d3d3d"/>
                </a:solidFill>
                <a:latin typeface="Gill Sans MT"/>
              </a:rPr>
              <a:t>EA-CMA uses a Covariance Matrix to generate the next generation of solutions, which is then optimized based in all the results obtained from the fitness functions. This is very efficient as it also uses information from bad performing solutions and it restricts the search domain, which is particularly important in higher dimensional optimization problems.</a:t>
            </a:r>
            <a:endParaRPr b="0" lang="en-US" sz="2100" spc="-1" strike="noStrike">
              <a:latin typeface="Arial"/>
            </a:endParaRPr>
          </a:p>
          <a:p>
            <a:pPr>
              <a:lnSpc>
                <a:spcPct val="100000"/>
              </a:lnSpc>
              <a:spcBef>
                <a:spcPts val="360"/>
              </a:spcBef>
              <a:spcAft>
                <a:spcPts val="601"/>
              </a:spcAft>
              <a:buNone/>
            </a:pPr>
            <a:endParaRPr b="0" lang="en-US" sz="1800" spc="-1" strike="noStrike">
              <a:latin typeface="Arial"/>
            </a:endParaRPr>
          </a:p>
        </p:txBody>
      </p:sp>
      <p:sp>
        <p:nvSpPr>
          <p:cNvPr id="453" name="PlaceHolder 2"/>
          <p:cNvSpPr>
            <a:spLocks noGrp="1"/>
          </p:cNvSpPr>
          <p:nvPr>
            <p:ph type="title"/>
          </p:nvPr>
        </p:nvSpPr>
        <p:spPr>
          <a:xfrm>
            <a:off x="581040" y="434880"/>
            <a:ext cx="10118520" cy="1014480"/>
          </a:xfrm>
          <a:prstGeom prst="rect">
            <a:avLst/>
          </a:prstGeom>
          <a:noFill/>
          <a:ln w="0">
            <a:noFill/>
          </a:ln>
        </p:spPr>
        <p:txBody>
          <a:bodyPr lIns="90000" rIns="90000" tIns="45000" bIns="45000" anchor="ctr">
            <a:noAutofit/>
          </a:bodyPr>
          <a:p>
            <a:pPr>
              <a:lnSpc>
                <a:spcPct val="100000"/>
              </a:lnSpc>
              <a:buNone/>
            </a:pPr>
            <a:r>
              <a:rPr b="0" lang="en-US" sz="2800" spc="-1" strike="noStrike" cap="all">
                <a:solidFill>
                  <a:srgbClr val="ffffff"/>
                </a:solidFill>
                <a:latin typeface="Gill Sans MT"/>
              </a:rPr>
              <a:t>Evolutionary algorithm</a:t>
            </a:r>
            <a:endParaRPr b="0" lang="en-US" sz="2800" spc="-1" strike="noStrike">
              <a:latin typeface="Arial"/>
            </a:endParaRPr>
          </a:p>
        </p:txBody>
      </p:sp>
      <p:sp>
        <p:nvSpPr>
          <p:cNvPr id="454" name="PlaceHolder 10"/>
          <p:cNvSpPr txBox="1"/>
          <p:nvPr/>
        </p:nvSpPr>
        <p:spPr>
          <a:xfrm>
            <a:off x="581040" y="3180240"/>
            <a:ext cx="11028960" cy="3677760"/>
          </a:xfrm>
          <a:prstGeom prst="rect">
            <a:avLst/>
          </a:prstGeom>
          <a:noFill/>
          <a:ln w="0">
            <a:noFill/>
          </a:ln>
        </p:spPr>
        <p:txBody>
          <a:bodyPr lIns="90000" rIns="90000" tIns="45000" bIns="45000" anchor="t">
            <a:noAutofit/>
          </a:bodyPr>
          <a:p>
            <a:pPr marL="306000" indent="-306000">
              <a:lnSpc>
                <a:spcPct val="100000"/>
              </a:lnSpc>
              <a:spcBef>
                <a:spcPts val="360"/>
              </a:spcBef>
              <a:spcAft>
                <a:spcPts val="601"/>
              </a:spcAft>
              <a:buClr>
                <a:srgbClr val="5c2f7d"/>
              </a:buClr>
              <a:buSzPct val="92000"/>
              <a:buFont typeface="Wingdings 2" charset="2"/>
              <a:buChar char=""/>
            </a:pPr>
            <a:endParaRPr b="0" lang="en-US" sz="2100" spc="-1" strike="noStrike">
              <a:latin typeface="Arial"/>
            </a:endParaRPr>
          </a:p>
          <a:p>
            <a:pPr marL="306000" indent="-306000">
              <a:lnSpc>
                <a:spcPct val="100000"/>
              </a:lnSpc>
              <a:spcBef>
                <a:spcPts val="360"/>
              </a:spcBef>
              <a:spcAft>
                <a:spcPts val="601"/>
              </a:spcAft>
              <a:buClr>
                <a:srgbClr val="5c2f7d"/>
              </a:buClr>
              <a:buSzPct val="92000"/>
              <a:buFont typeface="Wingdings 2" charset="2"/>
              <a:buChar char=""/>
            </a:pPr>
            <a:r>
              <a:rPr b="0" lang="en-US" sz="2100" spc="-1" strike="noStrike">
                <a:solidFill>
                  <a:srgbClr val="3d3d3d"/>
                </a:solidFill>
                <a:latin typeface="Gill Sans MT"/>
              </a:rPr>
              <a:t>Disadvantages:</a:t>
            </a:r>
            <a:endParaRPr b="0" lang="en-US" sz="2100" spc="-1" strike="noStrike">
              <a:latin typeface="Arial"/>
            </a:endParaRPr>
          </a:p>
          <a:p>
            <a:pPr lvl="1" marL="864000" indent="-324000">
              <a:lnSpc>
                <a:spcPct val="100000"/>
              </a:lnSpc>
              <a:spcBef>
                <a:spcPts val="1134"/>
              </a:spcBef>
              <a:buClr>
                <a:srgbClr val="000000"/>
              </a:buClr>
              <a:buSzPct val="75000"/>
              <a:buFont typeface="Symbol" charset="2"/>
              <a:buChar char=""/>
            </a:pPr>
            <a:r>
              <a:rPr b="0" lang="en-US" sz="2100" spc="-1" strike="noStrike">
                <a:solidFill>
                  <a:srgbClr val="3d3d3d"/>
                </a:solidFill>
                <a:latin typeface="Gill Sans MT"/>
              </a:rPr>
              <a:t>Finding and optimal solution can take several generations. Which is </a:t>
            </a:r>
            <a:r>
              <a:rPr b="0" lang="en-US" sz="2100" spc="-1" strike="noStrike">
                <a:solidFill>
                  <a:srgbClr val="3d3d3d"/>
                </a:solidFill>
                <a:latin typeface="Gill Sans MT"/>
              </a:rPr>
              <a:t>problematic when using a real robot for the trials, as it may take a lot of </a:t>
            </a:r>
            <a:r>
              <a:rPr b="0" lang="en-US" sz="2100" spc="-1" strike="noStrike">
                <a:solidFill>
                  <a:srgbClr val="3d3d3d"/>
                </a:solidFill>
                <a:latin typeface="Gill Sans MT"/>
              </a:rPr>
              <a:t>time.  </a:t>
            </a:r>
            <a:endParaRPr b="0" lang="en-US" sz="2100" spc="-1" strike="noStrike">
              <a:latin typeface="Arial"/>
            </a:endParaRPr>
          </a:p>
          <a:p>
            <a:pPr marL="306000" indent="-306000">
              <a:lnSpc>
                <a:spcPct val="100000"/>
              </a:lnSpc>
              <a:spcBef>
                <a:spcPts val="1417"/>
              </a:spcBef>
              <a:buClr>
                <a:srgbClr val="5c2f7d"/>
              </a:buClr>
              <a:buSzPct val="92000"/>
              <a:buFont typeface="Wingdings 2" charset="2"/>
              <a:buChar char=""/>
            </a:pPr>
            <a:r>
              <a:rPr b="0" lang="en-US" sz="2100" spc="-1" strike="noStrike">
                <a:solidFill>
                  <a:srgbClr val="3d3d3d"/>
                </a:solidFill>
                <a:latin typeface="Gill Sans MT"/>
              </a:rPr>
              <a:t>Solution: To overcome this problem, we subdivided the problem in three </a:t>
            </a:r>
            <a:r>
              <a:rPr b="0" lang="en-US" sz="2100" spc="-1" strike="noStrike">
                <a:solidFill>
                  <a:srgbClr val="3d3d3d"/>
                </a:solidFill>
                <a:latin typeface="Gill Sans MT"/>
              </a:rPr>
              <a:t>simpler tasks, whose result is used by the next task, to assure a quicker </a:t>
            </a:r>
            <a:r>
              <a:rPr b="0" lang="en-US" sz="2100" spc="-1" strike="noStrike">
                <a:solidFill>
                  <a:srgbClr val="3d3d3d"/>
                </a:solidFill>
                <a:latin typeface="Gill Sans MT"/>
              </a:rPr>
              <a:t>convergence to an optimal solution:</a:t>
            </a:r>
            <a:endParaRPr b="0" lang="en-US" sz="2100" spc="-1" strike="noStrike">
              <a:latin typeface="Arial"/>
            </a:endParaRPr>
          </a:p>
          <a:p>
            <a:pPr lvl="1" marL="864000" indent="-324000">
              <a:lnSpc>
                <a:spcPct val="100000"/>
              </a:lnSpc>
              <a:spcBef>
                <a:spcPts val="1134"/>
              </a:spcBef>
              <a:buClr>
                <a:srgbClr val="000000"/>
              </a:buClr>
              <a:buSzPct val="75000"/>
              <a:buFont typeface="Symbol" charset="2"/>
              <a:buChar char=""/>
            </a:pPr>
            <a:r>
              <a:rPr b="0" lang="en-US" sz="2100" spc="-1" strike="noStrike">
                <a:solidFill>
                  <a:srgbClr val="3d3d3d"/>
                </a:solidFill>
                <a:latin typeface="Gill Sans MT"/>
              </a:rPr>
              <a:t>1</a:t>
            </a:r>
            <a:r>
              <a:rPr b="0" lang="en-US" sz="2100" spc="-1" strike="noStrike" baseline="33000">
                <a:solidFill>
                  <a:srgbClr val="3d3d3d"/>
                </a:solidFill>
                <a:latin typeface="Gill Sans MT"/>
              </a:rPr>
              <a:t>st</a:t>
            </a:r>
            <a:r>
              <a:rPr b="0" lang="en-US" sz="2100" spc="-1" strike="noStrike">
                <a:solidFill>
                  <a:srgbClr val="3d3d3d"/>
                </a:solidFill>
                <a:latin typeface="Gill Sans MT"/>
              </a:rPr>
              <a:t> Flight Parameter Analysis → 2</a:t>
            </a:r>
            <a:r>
              <a:rPr b="0" lang="en-US" sz="2100" spc="-1" strike="noStrike" baseline="33000">
                <a:solidFill>
                  <a:srgbClr val="3d3d3d"/>
                </a:solidFill>
                <a:latin typeface="Gill Sans MT"/>
              </a:rPr>
              <a:t>nd</a:t>
            </a:r>
            <a:r>
              <a:rPr b="0" lang="en-US" sz="2100" spc="-1" strike="noStrike">
                <a:solidFill>
                  <a:srgbClr val="3d3d3d"/>
                </a:solidFill>
                <a:latin typeface="Gill Sans MT"/>
              </a:rPr>
              <a:t> Static Test → 3</a:t>
            </a:r>
            <a:r>
              <a:rPr b="0" lang="en-US" sz="2100" spc="-1" strike="noStrike" baseline="33000">
                <a:solidFill>
                  <a:srgbClr val="3d3d3d"/>
                </a:solidFill>
                <a:latin typeface="Gill Sans MT"/>
              </a:rPr>
              <a:t>rd</a:t>
            </a:r>
            <a:r>
              <a:rPr b="0" lang="en-US" sz="2100" spc="-1" strike="noStrike">
                <a:solidFill>
                  <a:srgbClr val="3d3d3d"/>
                </a:solidFill>
                <a:latin typeface="Gill Sans MT"/>
              </a:rPr>
              <a:t> Dynamic Test</a:t>
            </a:r>
            <a:endParaRPr b="0" lang="en-US" sz="2100" spc="-1" strike="noStrike">
              <a:latin typeface="Arial"/>
            </a:endParaRPr>
          </a:p>
          <a:p>
            <a:pPr>
              <a:lnSpc>
                <a:spcPct val="100000"/>
              </a:lnSpc>
              <a:spcBef>
                <a:spcPts val="360"/>
              </a:spcBef>
              <a:spcAft>
                <a:spcPts val="601"/>
              </a:spcAft>
              <a:buNone/>
            </a:pPr>
            <a:endParaRPr b="0" lang="en-US" sz="1800" spc="-1" strike="noStrike">
              <a:latin typeface="Arial"/>
            </a:endParaRPr>
          </a:p>
        </p:txBody>
      </p:sp>
    </p:spTree>
  </p:cSld>
  <mc:AlternateContent>
    <mc:Choice Requires="p14">
      <p:transition spd="slow" p14:dur="2000"/>
    </mc:Choice>
    <mc:Fallback>
      <p:transition spd="slow"/>
    </mc:Fallback>
  </mc:AlternateContent>
  <p:timing>
    <p:tnLst>
      <p:par>
        <p:cTn id="45" dur="indefinite" restart="never" nodeType="tmRoot">
          <p:childTnLst>
            <p:seq>
              <p:cTn id="46" dur="indefinite" nodeType="mainSeq">
                <p:childTnLst>
                  <p:par>
                    <p:cTn id="47" fill="hold">
                      <p:stCondLst>
                        <p:cond delay="indefinite"/>
                      </p:stCondLst>
                      <p:childTnLst>
                        <p:par>
                          <p:cTn id="48" fill="hold">
                            <p:stCondLst>
                              <p:cond delay="0"/>
                            </p:stCondLst>
                            <p:childTnLst>
                              <p:par>
                                <p:cTn id="49" nodeType="clickEffect" fill="hold" presetClass="entr" presetID="1">
                                  <p:stCondLst>
                                    <p:cond delay="0"/>
                                  </p:stCondLst>
                                  <p:childTnLst>
                                    <p:set>
                                      <p:cBhvr>
                                        <p:cTn id="50" dur="1" fill="hold">
                                          <p:stCondLst>
                                            <p:cond delay="0"/>
                                          </p:stCondLst>
                                        </p:cTn>
                                        <p:tgtEl>
                                          <p:spTgt spid="452">
                                            <p:txEl>
                                              <p:pRg st="0" end="0"/>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nodeType="clickEffect" fill="hold" presetClass="entr" presetID="1">
                                  <p:stCondLst>
                                    <p:cond delay="0"/>
                                  </p:stCondLst>
                                  <p:childTnLst>
                                    <p:set>
                                      <p:cBhvr>
                                        <p:cTn id="54" dur="1" fill="hold">
                                          <p:stCondLst>
                                            <p:cond delay="0"/>
                                          </p:stCondLst>
                                        </p:cTn>
                                        <p:tgtEl>
                                          <p:spTgt spid="452">
                                            <p:txEl>
                                              <p:pRg st="1" end="1"/>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nodeType="clickEffect" fill="hold" presetClass="entr" presetID="1">
                                  <p:stCondLst>
                                    <p:cond delay="0"/>
                                  </p:stCondLst>
                                  <p:childTnLst>
                                    <p:set>
                                      <p:cBhvr>
                                        <p:cTn id="58" dur="1" fill="hold">
                                          <p:stCondLst>
                                            <p:cond delay="0"/>
                                          </p:stCondLst>
                                        </p:cTn>
                                        <p:tgtEl>
                                          <p:spTgt spid="452">
                                            <p:txEl>
                                              <p:pRg st="2" end="2"/>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nodeType="clickEffect" fill="hold" presetClass="entr" presetID="1">
                                  <p:stCondLst>
                                    <p:cond delay="0"/>
                                  </p:stCondLst>
                                  <p:childTnLst>
                                    <p:set>
                                      <p:cBhvr>
                                        <p:cTn id="62" dur="1" fill="hold">
                                          <p:stCondLst>
                                            <p:cond delay="0"/>
                                          </p:stCondLst>
                                        </p:cTn>
                                        <p:tgtEl>
                                          <p:spTgt spid="452">
                                            <p:txEl>
                                              <p:pRg st="3" end="3"/>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nodeType="clickEffect" fill="hold" presetClass="exit" presetID="1">
                                  <p:stCondLst>
                                    <p:cond delay="0"/>
                                  </p:stCondLst>
                                  <p:childTnLst>
                                    <p:set>
                                      <p:cBhvr>
                                        <p:cTn id="66" dur="1" fill="hold">
                                          <p:stCondLst>
                                            <p:cond delay="0"/>
                                          </p:stCondLst>
                                        </p:cTn>
                                        <p:tgtEl>
                                          <p:spTgt spid="452">
                                            <p:txEl>
                                              <p:pRg st="1" end="1"/>
                                            </p:txEl>
                                          </p:spTgt>
                                        </p:tgtEl>
                                        <p:attrNameLst>
                                          <p:attrName>style.visibility</p:attrName>
                                        </p:attrNameLst>
                                      </p:cBhvr>
                                      <p:to>
                                        <p:strVal val="hidden"/>
                                      </p:to>
                                    </p:set>
                                  </p:childTnLst>
                                </p:cTn>
                              </p:par>
                              <p:par>
                                <p:cTn id="67" nodeType="withEffect" fill="hold" presetClass="exit" presetID="1">
                                  <p:stCondLst>
                                    <p:cond delay="0"/>
                                  </p:stCondLst>
                                  <p:childTnLst>
                                    <p:set>
                                      <p:cBhvr>
                                        <p:cTn id="68" dur="1" fill="hold">
                                          <p:stCondLst>
                                            <p:cond delay="0"/>
                                          </p:stCondLst>
                                        </p:cTn>
                                        <p:tgtEl>
                                          <p:spTgt spid="452">
                                            <p:txEl>
                                              <p:pRg st="2" end="2"/>
                                            </p:txEl>
                                          </p:spTgt>
                                        </p:tgtEl>
                                        <p:attrNameLst>
                                          <p:attrName>style.visibility</p:attrName>
                                        </p:attrNameLst>
                                      </p:cBhvr>
                                      <p:to>
                                        <p:strVal val="hidden"/>
                                      </p:to>
                                    </p:set>
                                  </p:childTnLst>
                                </p:cTn>
                              </p:par>
                              <p:par>
                                <p:cTn id="69" nodeType="withEffect" fill="hold" presetClass="exit" presetID="1">
                                  <p:stCondLst>
                                    <p:cond delay="0"/>
                                  </p:stCondLst>
                                  <p:childTnLst>
                                    <p:set>
                                      <p:cBhvr>
                                        <p:cTn id="70" dur="1" fill="hold">
                                          <p:stCondLst>
                                            <p:cond delay="0"/>
                                          </p:stCondLst>
                                        </p:cTn>
                                        <p:tgtEl>
                                          <p:spTgt spid="452">
                                            <p:txEl>
                                              <p:pRg st="3" end="3"/>
                                            </p:txEl>
                                          </p:spTgt>
                                        </p:tgtEl>
                                        <p:attrNameLst>
                                          <p:attrName>style.visibility</p:attrName>
                                        </p:attrNameLst>
                                      </p:cBhvr>
                                      <p:to>
                                        <p:strVal val="hidden"/>
                                      </p:to>
                                    </p:set>
                                  </p:childTnLst>
                                </p:cTn>
                              </p:par>
                              <p:par>
                                <p:cTn id="71" nodeType="withEffect" fill="hold" presetClass="entr" presetID="1">
                                  <p:stCondLst>
                                    <p:cond delay="0"/>
                                  </p:stCondLst>
                                  <p:childTnLst>
                                    <p:set>
                                      <p:cBhvr>
                                        <p:cTn id="72" dur="1" fill="hold">
                                          <p:stCondLst>
                                            <p:cond delay="0"/>
                                          </p:stCondLst>
                                        </p:cTn>
                                        <p:tgtEl>
                                          <p:spTgt spid="454">
                                            <p:txEl>
                                              <p:pRg st="1" end="1"/>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nodeType="clickEffect" fill="hold" presetClass="entr" presetID="1">
                                  <p:stCondLst>
                                    <p:cond delay="0"/>
                                  </p:stCondLst>
                                  <p:childTnLst>
                                    <p:set>
                                      <p:cBhvr>
                                        <p:cTn id="76" dur="1" fill="hold">
                                          <p:stCondLst>
                                            <p:cond delay="0"/>
                                          </p:stCondLst>
                                        </p:cTn>
                                        <p:tgtEl>
                                          <p:spTgt spid="454">
                                            <p:txEl>
                                              <p:pRg st="2" end="2"/>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nodeType="clickEffect" fill="hold" presetClass="entr" presetID="1">
                                  <p:stCondLst>
                                    <p:cond delay="0"/>
                                  </p:stCondLst>
                                  <p:childTnLst>
                                    <p:set>
                                      <p:cBhvr>
                                        <p:cTn id="80" dur="1" fill="hold">
                                          <p:stCondLst>
                                            <p:cond delay="0"/>
                                          </p:stCondLst>
                                        </p:cTn>
                                        <p:tgtEl>
                                          <p:spTgt spid="454">
                                            <p:txEl>
                                              <p:pRg st="3" end="3"/>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nodeType="clickEffect" fill="hold" presetClass="entr" presetID="1">
                                  <p:stCondLst>
                                    <p:cond delay="0"/>
                                  </p:stCondLst>
                                  <p:childTnLst>
                                    <p:set>
                                      <p:cBhvr>
                                        <p:cTn id="84" dur="1" fill="hold">
                                          <p:stCondLst>
                                            <p:cond delay="0"/>
                                          </p:stCondLst>
                                        </p:cTn>
                                        <p:tgtEl>
                                          <p:spTgt spid="454">
                                            <p:txEl>
                                              <p:pRg st="4" end="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5" name="PlaceHolder 1"/>
          <p:cNvSpPr>
            <a:spLocks noGrp="1"/>
          </p:cNvSpPr>
          <p:nvPr>
            <p:ph type="title"/>
          </p:nvPr>
        </p:nvSpPr>
        <p:spPr>
          <a:xfrm>
            <a:off x="581040" y="434880"/>
            <a:ext cx="10116360" cy="1012320"/>
          </a:xfrm>
          <a:prstGeom prst="rect">
            <a:avLst/>
          </a:prstGeom>
          <a:noFill/>
          <a:ln w="0">
            <a:noFill/>
          </a:ln>
        </p:spPr>
        <p:txBody>
          <a:bodyPr lIns="90000" rIns="90000" tIns="45000" bIns="45000" anchor="ctr">
            <a:noAutofit/>
          </a:bodyPr>
          <a:p>
            <a:pPr>
              <a:lnSpc>
                <a:spcPct val="100000"/>
              </a:lnSpc>
              <a:buNone/>
            </a:pPr>
            <a:r>
              <a:rPr b="0" lang="en-US" sz="2800" spc="-1" strike="noStrike" cap="all">
                <a:solidFill>
                  <a:srgbClr val="ffffff"/>
                </a:solidFill>
                <a:latin typeface="Gill Sans MT"/>
              </a:rPr>
              <a:t>EA-CMA General WORKFLOW</a:t>
            </a:r>
            <a:endParaRPr b="0" lang="en-US" sz="2800" spc="-1" strike="noStrike">
              <a:latin typeface="Arial"/>
            </a:endParaRPr>
          </a:p>
        </p:txBody>
      </p:sp>
      <p:pic>
        <p:nvPicPr>
          <p:cNvPr id="456" name="" descr=""/>
          <p:cNvPicPr/>
          <p:nvPr/>
        </p:nvPicPr>
        <p:blipFill>
          <a:blip r:embed="rId1"/>
          <a:stretch/>
        </p:blipFill>
        <p:spPr>
          <a:xfrm>
            <a:off x="8229600" y="2057400"/>
            <a:ext cx="1369440" cy="1369440"/>
          </a:xfrm>
          <a:prstGeom prst="rect">
            <a:avLst/>
          </a:prstGeom>
          <a:ln w="0">
            <a:noFill/>
          </a:ln>
        </p:spPr>
      </p:pic>
      <p:sp>
        <p:nvSpPr>
          <p:cNvPr id="457" name="PlaceHolder 11"/>
          <p:cNvSpPr/>
          <p:nvPr/>
        </p:nvSpPr>
        <p:spPr>
          <a:xfrm>
            <a:off x="581040" y="2180520"/>
            <a:ext cx="7418160" cy="1017720"/>
          </a:xfrm>
          <a:prstGeom prst="rect">
            <a:avLst/>
          </a:prstGeom>
          <a:noFill/>
          <a:ln w="0">
            <a:noFill/>
          </a:ln>
        </p:spPr>
        <p:style>
          <a:lnRef idx="0"/>
          <a:fillRef idx="0"/>
          <a:effectRef idx="0"/>
          <a:fontRef idx="minor"/>
        </p:style>
        <p:txBody>
          <a:bodyPr lIns="90000" rIns="90000" tIns="45000" bIns="45000" anchor="t">
            <a:noAutofit/>
          </a:bodyPr>
          <a:p>
            <a:pPr marL="306000" indent="-306000">
              <a:lnSpc>
                <a:spcPct val="100000"/>
              </a:lnSpc>
              <a:spcBef>
                <a:spcPts val="360"/>
              </a:spcBef>
              <a:spcAft>
                <a:spcPts val="601"/>
              </a:spcAft>
              <a:buClr>
                <a:srgbClr val="5c2f7d"/>
              </a:buClr>
              <a:buSzPct val="92000"/>
              <a:buFont typeface="Wingdings 2" charset="2"/>
              <a:buChar char=""/>
            </a:pPr>
            <a:r>
              <a:rPr b="1" lang="en-US" sz="2400" spc="-1" strike="noStrike" u="sng">
                <a:solidFill>
                  <a:srgbClr val="3d3d3d"/>
                </a:solidFill>
                <a:uFillTx/>
                <a:latin typeface="Gill Sans MT"/>
                <a:ea typeface="DejaVu Sans"/>
              </a:rPr>
              <a:t>1</a:t>
            </a:r>
            <a:r>
              <a:rPr b="1" lang="en-US" sz="2400" spc="-1" strike="noStrike" u="sng" baseline="33000">
                <a:solidFill>
                  <a:srgbClr val="3d3d3d"/>
                </a:solidFill>
                <a:uFillTx/>
                <a:latin typeface="Gill Sans MT"/>
                <a:ea typeface="DejaVu Sans"/>
              </a:rPr>
              <a:t>st</a:t>
            </a:r>
            <a:r>
              <a:rPr b="1" lang="en-US" sz="2400" spc="-1" strike="noStrike" u="sng">
                <a:solidFill>
                  <a:srgbClr val="3d3d3d"/>
                </a:solidFill>
                <a:uFillTx/>
                <a:latin typeface="Gill Sans MT"/>
                <a:ea typeface="DejaVu Sans"/>
              </a:rPr>
              <a:t> Step:</a:t>
            </a:r>
            <a:r>
              <a:rPr b="0" lang="en-US" sz="2400" spc="-1" strike="noStrike">
                <a:solidFill>
                  <a:srgbClr val="3d3d3d"/>
                </a:solidFill>
                <a:latin typeface="Gill Sans MT"/>
                <a:ea typeface="DejaVu Sans"/>
              </a:rPr>
              <a:t> Computer uses EA-CMA to propose n </a:t>
            </a:r>
            <a:r>
              <a:rPr b="0" lang="en-US" sz="2400" spc="-1" strike="noStrike" u="sng">
                <a:solidFill>
                  <a:srgbClr val="3d3d3d"/>
                </a:solidFill>
                <a:uFillTx/>
                <a:latin typeface="Gill Sans MT"/>
                <a:ea typeface="DejaVu Sans"/>
              </a:rPr>
              <a:t>solutions </a:t>
            </a:r>
            <a:r>
              <a:rPr b="0" lang="en-US" sz="2400" spc="-1" strike="noStrike">
                <a:solidFill>
                  <a:srgbClr val="3d3d3d"/>
                </a:solidFill>
                <a:latin typeface="Gill Sans MT"/>
                <a:ea typeface="DejaVu Sans"/>
              </a:rPr>
              <a:t>from </a:t>
            </a:r>
            <a:r>
              <a:rPr b="0" lang="en-US" sz="2400" spc="-1" strike="noStrike">
                <a:solidFill>
                  <a:srgbClr val="3d3d3d"/>
                </a:solidFill>
                <a:latin typeface="Gill Sans MT"/>
                <a:ea typeface="DejaVu Sans"/>
              </a:rPr>
              <a:t>Covariance Matrix</a:t>
            </a:r>
            <a:r>
              <a:rPr b="0" lang="en-US" sz="2400" spc="-1" strike="noStrike">
                <a:solidFill>
                  <a:srgbClr val="3d3d3d"/>
                </a:solidFill>
                <a:latin typeface="Gill Sans MT"/>
                <a:ea typeface="DejaVu Sans"/>
              </a:rPr>
              <a:t> </a:t>
            </a:r>
            <a:endParaRPr b="0" lang="en-US" sz="2400" spc="-1" strike="noStrike">
              <a:latin typeface="Arial"/>
            </a:endParaRPr>
          </a:p>
          <a:p>
            <a:pPr>
              <a:lnSpc>
                <a:spcPct val="100000"/>
              </a:lnSpc>
              <a:spcBef>
                <a:spcPts val="360"/>
              </a:spcBef>
              <a:spcAft>
                <a:spcPts val="601"/>
              </a:spcAft>
              <a:buNone/>
            </a:pPr>
            <a:endParaRPr b="0" lang="en-US" sz="1800" spc="-1" strike="noStrike">
              <a:latin typeface="Arial"/>
            </a:endParaRPr>
          </a:p>
        </p:txBody>
      </p:sp>
      <p:sp>
        <p:nvSpPr>
          <p:cNvPr id="458" name="PlaceHolder 12"/>
          <p:cNvSpPr/>
          <p:nvPr/>
        </p:nvSpPr>
        <p:spPr>
          <a:xfrm>
            <a:off x="581040" y="3429000"/>
            <a:ext cx="6047280" cy="1017720"/>
          </a:xfrm>
          <a:prstGeom prst="rect">
            <a:avLst/>
          </a:prstGeom>
          <a:noFill/>
          <a:ln w="0">
            <a:noFill/>
          </a:ln>
        </p:spPr>
        <p:style>
          <a:lnRef idx="0"/>
          <a:fillRef idx="0"/>
          <a:effectRef idx="0"/>
          <a:fontRef idx="minor"/>
        </p:style>
        <p:txBody>
          <a:bodyPr lIns="90000" rIns="90000" tIns="45000" bIns="45000" anchor="t">
            <a:noAutofit/>
          </a:bodyPr>
          <a:p>
            <a:pPr marL="306000" indent="-306000">
              <a:lnSpc>
                <a:spcPct val="100000"/>
              </a:lnSpc>
              <a:spcBef>
                <a:spcPts val="360"/>
              </a:spcBef>
              <a:spcAft>
                <a:spcPts val="601"/>
              </a:spcAft>
              <a:buClr>
                <a:srgbClr val="5c2f7d"/>
              </a:buClr>
              <a:buSzPct val="92000"/>
              <a:buFont typeface="Wingdings 2" charset="2"/>
              <a:buChar char=""/>
            </a:pPr>
            <a:r>
              <a:rPr b="1" lang="en-US" sz="2400" spc="-1" strike="noStrike" u="sng">
                <a:solidFill>
                  <a:srgbClr val="3d3d3d"/>
                </a:solidFill>
                <a:uFillTx/>
                <a:latin typeface="Gill Sans MT"/>
                <a:ea typeface="DejaVu Sans"/>
              </a:rPr>
              <a:t>2nd Step:</a:t>
            </a:r>
            <a:r>
              <a:rPr b="0" lang="en-US" sz="2400" spc="-1" strike="noStrike">
                <a:solidFill>
                  <a:srgbClr val="3d3d3d"/>
                </a:solidFill>
                <a:latin typeface="Gill Sans MT"/>
                <a:ea typeface="DejaVu Sans"/>
              </a:rPr>
              <a:t> </a:t>
            </a:r>
            <a:r>
              <a:rPr b="0" i="1" lang="en-US" sz="2400" spc="-1" strike="noStrike">
                <a:solidFill>
                  <a:srgbClr val="3d3d3d"/>
                </a:solidFill>
                <a:latin typeface="Gill Sans MT"/>
                <a:ea typeface="DejaVu Sans"/>
              </a:rPr>
              <a:t>n </a:t>
            </a:r>
            <a:r>
              <a:rPr b="0" lang="en-US" sz="2400" spc="-1" strike="noStrike" u="sng">
                <a:solidFill>
                  <a:srgbClr val="3d3d3d"/>
                </a:solidFill>
                <a:uFillTx/>
                <a:latin typeface="Gill Sans MT"/>
                <a:ea typeface="DejaVu Sans"/>
              </a:rPr>
              <a:t>tests</a:t>
            </a:r>
            <a:r>
              <a:rPr b="0" lang="en-US" sz="2400" spc="-1" strike="noStrike">
                <a:solidFill>
                  <a:srgbClr val="3d3d3d"/>
                </a:solidFill>
                <a:latin typeface="Gill Sans MT"/>
                <a:ea typeface="DejaVu Sans"/>
              </a:rPr>
              <a:t> are carried out. Sensors send </a:t>
            </a:r>
            <a:r>
              <a:rPr b="0" lang="en-US" sz="2400" spc="-1" strike="noStrike" u="sng">
                <a:solidFill>
                  <a:srgbClr val="3d3d3d"/>
                </a:solidFill>
                <a:uFillTx/>
                <a:latin typeface="Gill Sans MT"/>
                <a:ea typeface="DejaVu Sans"/>
              </a:rPr>
              <a:t>measurements</a:t>
            </a:r>
            <a:r>
              <a:rPr b="0" lang="en-US" sz="2400" spc="-1" strike="noStrike">
                <a:solidFill>
                  <a:srgbClr val="3d3d3d"/>
                </a:solidFill>
                <a:latin typeface="Gill Sans MT"/>
                <a:ea typeface="DejaVu Sans"/>
              </a:rPr>
              <a:t> back to computer. </a:t>
            </a:r>
            <a:endParaRPr b="0" lang="en-US" sz="2400" spc="-1" strike="noStrike">
              <a:latin typeface="Arial"/>
            </a:endParaRPr>
          </a:p>
          <a:p>
            <a:pPr>
              <a:lnSpc>
                <a:spcPct val="100000"/>
              </a:lnSpc>
              <a:spcBef>
                <a:spcPts val="360"/>
              </a:spcBef>
              <a:spcAft>
                <a:spcPts val="601"/>
              </a:spcAft>
              <a:buNone/>
            </a:pPr>
            <a:endParaRPr b="0" lang="en-US" sz="1800" spc="-1" strike="noStrike">
              <a:latin typeface="Arial"/>
            </a:endParaRPr>
          </a:p>
        </p:txBody>
      </p:sp>
      <p:sp>
        <p:nvSpPr>
          <p:cNvPr id="459" name="PlaceHolder 13"/>
          <p:cNvSpPr/>
          <p:nvPr/>
        </p:nvSpPr>
        <p:spPr>
          <a:xfrm>
            <a:off x="581040" y="4923720"/>
            <a:ext cx="5818680" cy="1017720"/>
          </a:xfrm>
          <a:prstGeom prst="rect">
            <a:avLst/>
          </a:prstGeom>
          <a:noFill/>
          <a:ln w="0">
            <a:noFill/>
          </a:ln>
        </p:spPr>
        <p:style>
          <a:lnRef idx="0"/>
          <a:fillRef idx="0"/>
          <a:effectRef idx="0"/>
          <a:fontRef idx="minor"/>
        </p:style>
        <p:txBody>
          <a:bodyPr lIns="90000" rIns="90000" tIns="45000" bIns="45000" anchor="t">
            <a:noAutofit/>
          </a:bodyPr>
          <a:p>
            <a:pPr marL="306000" indent="-306000">
              <a:lnSpc>
                <a:spcPct val="100000"/>
              </a:lnSpc>
              <a:spcBef>
                <a:spcPts val="360"/>
              </a:spcBef>
              <a:spcAft>
                <a:spcPts val="601"/>
              </a:spcAft>
              <a:buClr>
                <a:srgbClr val="5c2f7d"/>
              </a:buClr>
              <a:buSzPct val="92000"/>
              <a:buFont typeface="Wingdings 2" charset="2"/>
              <a:buChar char=""/>
            </a:pPr>
            <a:r>
              <a:rPr b="1" lang="en-US" sz="2400" spc="-1" strike="noStrike" u="sng">
                <a:solidFill>
                  <a:srgbClr val="3d3d3d"/>
                </a:solidFill>
                <a:uFillTx/>
                <a:latin typeface="Gill Sans MT"/>
                <a:ea typeface="DejaVu Sans"/>
              </a:rPr>
              <a:t>3</a:t>
            </a:r>
            <a:r>
              <a:rPr b="1" lang="en-US" sz="2400" spc="-1" strike="noStrike" u="sng" baseline="33000">
                <a:solidFill>
                  <a:srgbClr val="3d3d3d"/>
                </a:solidFill>
                <a:uFillTx/>
                <a:latin typeface="Gill Sans MT"/>
                <a:ea typeface="DejaVu Sans"/>
              </a:rPr>
              <a:t>rd</a:t>
            </a:r>
            <a:r>
              <a:rPr b="1" lang="en-US" sz="2400" spc="-1" strike="noStrike" u="sng">
                <a:solidFill>
                  <a:srgbClr val="3d3d3d"/>
                </a:solidFill>
                <a:uFillTx/>
                <a:latin typeface="Gill Sans MT"/>
                <a:ea typeface="DejaVu Sans"/>
              </a:rPr>
              <a:t> Step:</a:t>
            </a:r>
            <a:r>
              <a:rPr b="0" lang="en-US" sz="2400" spc="-1" strike="noStrike">
                <a:solidFill>
                  <a:srgbClr val="3d3d3d"/>
                </a:solidFill>
                <a:latin typeface="Gill Sans MT"/>
                <a:ea typeface="DejaVu Sans"/>
              </a:rPr>
              <a:t> From measurements the fitness function calculate scores and optimizes Covariance Matrix. </a:t>
            </a:r>
            <a:endParaRPr b="0" lang="en-US" sz="2400" spc="-1" strike="noStrike">
              <a:latin typeface="Arial"/>
            </a:endParaRPr>
          </a:p>
          <a:p>
            <a:pPr>
              <a:lnSpc>
                <a:spcPct val="100000"/>
              </a:lnSpc>
              <a:spcBef>
                <a:spcPts val="360"/>
              </a:spcBef>
              <a:spcAft>
                <a:spcPts val="601"/>
              </a:spcAft>
              <a:buNone/>
            </a:pPr>
            <a:endParaRPr b="0" lang="en-US" sz="1800" spc="-1" strike="noStrike">
              <a:latin typeface="Arial"/>
            </a:endParaRPr>
          </a:p>
        </p:txBody>
      </p:sp>
      <p:sp>
        <p:nvSpPr>
          <p:cNvPr id="460" name=""/>
          <p:cNvSpPr/>
          <p:nvPr/>
        </p:nvSpPr>
        <p:spPr>
          <a:xfrm>
            <a:off x="9601200" y="2743200"/>
            <a:ext cx="455400" cy="2914560"/>
          </a:xfrm>
          <a:prstGeom prst="curvedConnector3">
            <a:avLst>
              <a:gd name="adj1" fmla="val 284736"/>
            </a:avLst>
          </a:prstGeom>
          <a:noFill/>
          <a:ln w="38160">
            <a:solidFill>
              <a:srgbClr val="bf0041"/>
            </a:solidFill>
            <a:round/>
            <a:tailEnd len="med" type="triangle" w="med"/>
          </a:ln>
        </p:spPr>
        <p:style>
          <a:lnRef idx="0"/>
          <a:fillRef idx="0"/>
          <a:effectRef idx="0"/>
          <a:fontRef idx="minor"/>
        </p:style>
      </p:sp>
      <p:sp>
        <p:nvSpPr>
          <p:cNvPr id="461" name=""/>
          <p:cNvSpPr/>
          <p:nvPr/>
        </p:nvSpPr>
        <p:spPr>
          <a:xfrm flipV="1">
            <a:off x="8001000" y="2741040"/>
            <a:ext cx="226800" cy="2914560"/>
          </a:xfrm>
          <a:prstGeom prst="curvedConnector3">
            <a:avLst>
              <a:gd name="adj1" fmla="val -334905"/>
            </a:avLst>
          </a:prstGeom>
          <a:noFill/>
          <a:ln w="38160">
            <a:solidFill>
              <a:srgbClr val="bf0041"/>
            </a:solidFill>
            <a:round/>
            <a:tailEnd len="med" type="triangle" w="med"/>
          </a:ln>
        </p:spPr>
        <p:style>
          <a:lnRef idx="0"/>
          <a:fillRef idx="0"/>
          <a:effectRef idx="0"/>
          <a:fontRef idx="minor"/>
        </p:style>
      </p:sp>
      <p:sp>
        <p:nvSpPr>
          <p:cNvPr id="462" name=""/>
          <p:cNvSpPr/>
          <p:nvPr/>
        </p:nvSpPr>
        <p:spPr>
          <a:xfrm>
            <a:off x="9678600" y="3886200"/>
            <a:ext cx="1293120" cy="6001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i="1" lang="en-US" sz="1800" spc="-1" strike="noStrike">
                <a:solidFill>
                  <a:srgbClr val="000000"/>
                </a:solidFill>
                <a:latin typeface="Arial"/>
                <a:ea typeface="DejaVu Sans"/>
              </a:rPr>
              <a:t> </a:t>
            </a:r>
            <a:r>
              <a:rPr b="0" i="1" lang="en-US" sz="1800" spc="-1" strike="noStrike">
                <a:solidFill>
                  <a:srgbClr val="000000"/>
                </a:solidFill>
                <a:latin typeface="Arial"/>
                <a:ea typeface="DejaVu Sans"/>
              </a:rPr>
              <a:t> </a:t>
            </a:r>
            <a:r>
              <a:rPr b="0" i="1" lang="en-US" sz="1800" spc="-1" strike="noStrike">
                <a:solidFill>
                  <a:srgbClr val="000000"/>
                </a:solidFill>
                <a:latin typeface="Arial"/>
                <a:ea typeface="DejaVu Sans"/>
              </a:rPr>
              <a:t> </a:t>
            </a:r>
            <a:r>
              <a:rPr b="0" i="1" lang="en-US" sz="1800" spc="-1" strike="noStrike">
                <a:solidFill>
                  <a:srgbClr val="000000"/>
                </a:solidFill>
                <a:latin typeface="Arial"/>
                <a:ea typeface="DejaVu Sans"/>
              </a:rPr>
              <a:t> </a:t>
            </a:r>
            <a:r>
              <a:rPr b="0" i="1" lang="en-US" sz="1800" spc="-1" strike="noStrike">
                <a:solidFill>
                  <a:srgbClr val="000000"/>
                </a:solidFill>
                <a:latin typeface="Arial"/>
                <a:ea typeface="DejaVu Sans"/>
              </a:rPr>
              <a:t> </a:t>
            </a:r>
            <a:r>
              <a:rPr b="0" i="1" lang="en-US" sz="1800" spc="-1" strike="noStrike">
                <a:solidFill>
                  <a:srgbClr val="000000"/>
                </a:solidFill>
                <a:latin typeface="Arial"/>
                <a:ea typeface="DejaVu Sans"/>
              </a:rPr>
              <a:t>n</a:t>
            </a:r>
            <a:r>
              <a:rPr b="0" i="1" lang="en-US" sz="1800" spc="-1" strike="noStrike">
                <a:solidFill>
                  <a:srgbClr val="000000"/>
                </a:solidFill>
                <a:latin typeface="Arial"/>
                <a:ea typeface="DejaVu Sans"/>
              </a:rPr>
              <a:t> </a:t>
            </a:r>
            <a:r>
              <a:rPr b="0" i="1" lang="en-US" sz="1800" spc="-1" strike="noStrike">
                <a:solidFill>
                  <a:srgbClr val="000000"/>
                </a:solidFill>
                <a:latin typeface="Arial"/>
                <a:ea typeface="DejaVu Sans"/>
              </a:rPr>
              <a:t>s</a:t>
            </a:r>
            <a:r>
              <a:rPr b="0" lang="en-US" sz="1800" spc="-1" strike="noStrike">
                <a:solidFill>
                  <a:srgbClr val="000000"/>
                </a:solidFill>
                <a:latin typeface="Arial"/>
                <a:ea typeface="DejaVu Sans"/>
              </a:rPr>
              <a:t>o</a:t>
            </a:r>
            <a:r>
              <a:rPr b="0" lang="en-US" sz="1800" spc="-1" strike="noStrike">
                <a:solidFill>
                  <a:srgbClr val="000000"/>
                </a:solidFill>
                <a:latin typeface="Arial"/>
                <a:ea typeface="DejaVu Sans"/>
              </a:rPr>
              <a:t>l</a:t>
            </a:r>
            <a:r>
              <a:rPr b="0" lang="en-US" sz="1800" spc="-1" strike="noStrike">
                <a:solidFill>
                  <a:srgbClr val="000000"/>
                </a:solidFill>
                <a:latin typeface="Arial"/>
                <a:ea typeface="DejaVu Sans"/>
              </a:rPr>
              <a:t>u</a:t>
            </a:r>
            <a:r>
              <a:rPr b="0" lang="en-US" sz="1800" spc="-1" strike="noStrike">
                <a:solidFill>
                  <a:srgbClr val="000000"/>
                </a:solidFill>
                <a:latin typeface="Arial"/>
                <a:ea typeface="DejaVu Sans"/>
              </a:rPr>
              <a:t>t</a:t>
            </a:r>
            <a:r>
              <a:rPr b="0" lang="en-US" sz="1800" spc="-1" strike="noStrike">
                <a:solidFill>
                  <a:srgbClr val="000000"/>
                </a:solidFill>
                <a:latin typeface="Arial"/>
                <a:ea typeface="DejaVu Sans"/>
              </a:rPr>
              <a:t>i</a:t>
            </a:r>
            <a:r>
              <a:rPr b="0" lang="en-US" sz="1800" spc="-1" strike="noStrike">
                <a:solidFill>
                  <a:srgbClr val="000000"/>
                </a:solidFill>
                <a:latin typeface="Arial"/>
                <a:ea typeface="DejaVu Sans"/>
              </a:rPr>
              <a:t>o</a:t>
            </a:r>
            <a:r>
              <a:rPr b="0" lang="en-US" sz="1800" spc="-1" strike="noStrike">
                <a:solidFill>
                  <a:srgbClr val="000000"/>
                </a:solidFill>
                <a:latin typeface="Arial"/>
                <a:ea typeface="DejaVu Sans"/>
              </a:rPr>
              <a:t>n</a:t>
            </a:r>
            <a:r>
              <a:rPr b="0" lang="en-US" sz="1800" spc="-1" strike="noStrike">
                <a:solidFill>
                  <a:srgbClr val="000000"/>
                </a:solidFill>
                <a:latin typeface="Arial"/>
                <a:ea typeface="DejaVu Sans"/>
              </a:rPr>
              <a:t>s</a:t>
            </a:r>
            <a:endParaRPr b="0" lang="en-US" sz="1800" spc="-1" strike="noStrike">
              <a:latin typeface="Arial"/>
            </a:endParaRPr>
          </a:p>
        </p:txBody>
      </p:sp>
      <p:sp>
        <p:nvSpPr>
          <p:cNvPr id="463" name=""/>
          <p:cNvSpPr/>
          <p:nvPr/>
        </p:nvSpPr>
        <p:spPr>
          <a:xfrm>
            <a:off x="7710480" y="1711080"/>
            <a:ext cx="3033720" cy="344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lang="en-US" sz="1800" spc="-1" strike="noStrike">
                <a:solidFill>
                  <a:srgbClr val="000000"/>
                </a:solidFill>
                <a:latin typeface="Arial"/>
                <a:ea typeface="DejaVu Sans"/>
              </a:rPr>
              <a:t>Computer running EA-CMA</a:t>
            </a:r>
            <a:endParaRPr b="0" lang="en-US" sz="1800" spc="-1" strike="noStrike">
              <a:latin typeface="Arial"/>
            </a:endParaRPr>
          </a:p>
        </p:txBody>
      </p:sp>
      <p:sp>
        <p:nvSpPr>
          <p:cNvPr id="464" name=""/>
          <p:cNvSpPr/>
          <p:nvPr/>
        </p:nvSpPr>
        <p:spPr>
          <a:xfrm>
            <a:off x="7814160" y="6400800"/>
            <a:ext cx="2700720" cy="34416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i="1" lang="en-US" sz="1800" spc="-1" strike="noStrike">
                <a:solidFill>
                  <a:srgbClr val="000000"/>
                </a:solidFill>
                <a:latin typeface="Arial"/>
                <a:ea typeface="DejaVu Sans"/>
              </a:rPr>
              <a:t>n </a:t>
            </a:r>
            <a:r>
              <a:rPr b="0" lang="en-US" sz="1800" spc="-1" strike="noStrike">
                <a:solidFill>
                  <a:srgbClr val="000000"/>
                </a:solidFill>
                <a:latin typeface="Arial"/>
                <a:ea typeface="DejaVu Sans"/>
              </a:rPr>
              <a:t>Tests in Testbench</a:t>
            </a:r>
            <a:endParaRPr b="0" lang="en-US" sz="1800" spc="-1" strike="noStrike">
              <a:latin typeface="Arial"/>
            </a:endParaRPr>
          </a:p>
        </p:txBody>
      </p:sp>
      <p:sp>
        <p:nvSpPr>
          <p:cNvPr id="465" name=""/>
          <p:cNvSpPr/>
          <p:nvPr/>
        </p:nvSpPr>
        <p:spPr>
          <a:xfrm>
            <a:off x="7315200" y="3886200"/>
            <a:ext cx="1827720" cy="600120"/>
          </a:xfrm>
          <a:prstGeom prst="rect">
            <a:avLst/>
          </a:prstGeom>
          <a:noFill/>
          <a:ln w="0">
            <a:noFill/>
          </a:ln>
        </p:spPr>
        <p:style>
          <a:lnRef idx="0"/>
          <a:fillRef idx="0"/>
          <a:effectRef idx="0"/>
          <a:fontRef idx="minor"/>
        </p:style>
        <p:txBody>
          <a:bodyPr lIns="90000" rIns="90000" tIns="45000" bIns="45000" anchor="t">
            <a:noAutofit/>
          </a:bodyPr>
          <a:p>
            <a:pPr>
              <a:lnSpc>
                <a:spcPct val="100000"/>
              </a:lnSpc>
              <a:buNone/>
            </a:pPr>
            <a:r>
              <a:rPr b="0" i="1" lang="en-US" sz="1800" spc="-1" strike="noStrike">
                <a:solidFill>
                  <a:srgbClr val="000000"/>
                </a:solidFill>
                <a:latin typeface="Arial"/>
                <a:ea typeface="DejaVu Sans"/>
              </a:rPr>
              <a:t>         </a:t>
            </a:r>
            <a:r>
              <a:rPr b="0" i="1" lang="en-US" sz="1800" spc="-1" strike="noStrike">
                <a:solidFill>
                  <a:srgbClr val="000000"/>
                </a:solidFill>
                <a:latin typeface="Arial"/>
                <a:ea typeface="DejaVu Sans"/>
              </a:rPr>
              <a:t>n </a:t>
            </a:r>
            <a:r>
              <a:rPr b="0" lang="en-US" sz="1800" spc="-1" strike="noStrike">
                <a:solidFill>
                  <a:srgbClr val="000000"/>
                </a:solidFill>
                <a:latin typeface="Arial"/>
                <a:ea typeface="DejaVu Sans"/>
              </a:rPr>
              <a:t>measurements</a:t>
            </a:r>
            <a:endParaRPr b="0" lang="en-US" sz="1800" spc="-1" strike="noStrike">
              <a:latin typeface="Arial"/>
            </a:endParaRPr>
          </a:p>
        </p:txBody>
      </p:sp>
      <p:pic>
        <p:nvPicPr>
          <p:cNvPr id="466" name="" descr=""/>
          <p:cNvPicPr/>
          <p:nvPr/>
        </p:nvPicPr>
        <p:blipFill>
          <a:blip r:embed="rId2"/>
          <a:stretch/>
        </p:blipFill>
        <p:spPr>
          <a:xfrm>
            <a:off x="8227800" y="4800600"/>
            <a:ext cx="1671480" cy="1600200"/>
          </a:xfrm>
          <a:prstGeom prst="rect">
            <a:avLst/>
          </a:prstGeom>
          <a:ln w="0">
            <a:noFill/>
          </a:ln>
        </p:spPr>
      </p:pic>
    </p:spTree>
  </p:cSld>
  <mc:AlternateContent>
    <mc:Choice Requires="p14">
      <p:transition spd="slow" p14:dur="2000"/>
    </mc:Choice>
    <mc:Fallback>
      <p:transition spd="slow"/>
    </mc:Fallback>
  </mc:AlternateContent>
  <p:timing>
    <p:tnLst>
      <p:par>
        <p:cTn id="85" dur="indefinite" restart="never" nodeType="tmRoot">
          <p:childTnLst>
            <p:seq>
              <p:cTn id="86" dur="indefinite" nodeType="mainSeq">
                <p:childTnLst>
                  <p:par>
                    <p:cTn id="87" fill="hold">
                      <p:stCondLst>
                        <p:cond delay="indefinite"/>
                      </p:stCondLst>
                      <p:childTnLst>
                        <p:par>
                          <p:cTn id="88" fill="hold">
                            <p:stCondLst>
                              <p:cond delay="0"/>
                            </p:stCondLst>
                            <p:childTnLst>
                              <p:par>
                                <p:cTn id="89" nodeType="clickEffect" fill="hold" presetClass="entr" presetID="1">
                                  <p:stCondLst>
                                    <p:cond delay="0"/>
                                  </p:stCondLst>
                                  <p:childTnLst>
                                    <p:set>
                                      <p:cBhvr>
                                        <p:cTn id="90" dur="1" fill="hold">
                                          <p:stCondLst>
                                            <p:cond delay="0"/>
                                          </p:stCondLst>
                                        </p:cTn>
                                        <p:tgtEl>
                                          <p:spTgt spid="457"/>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nodeType="clickEffect" fill="hold" presetClass="entr" presetID="1">
                                  <p:stCondLst>
                                    <p:cond delay="0"/>
                                  </p:stCondLst>
                                  <p:childTnLst>
                                    <p:set>
                                      <p:cBhvr>
                                        <p:cTn id="94" dur="1" fill="hold">
                                          <p:stCondLst>
                                            <p:cond delay="0"/>
                                          </p:stCondLst>
                                        </p:cTn>
                                        <p:tgtEl>
                                          <p:spTgt spid="456"/>
                                        </p:tgtEl>
                                        <p:attrNameLst>
                                          <p:attrName>style.visibility</p:attrName>
                                        </p:attrNameLst>
                                      </p:cBhvr>
                                      <p:to>
                                        <p:strVal val="visible"/>
                                      </p:to>
                                    </p:set>
                                  </p:childTnLst>
                                </p:cTn>
                              </p:par>
                              <p:par>
                                <p:cTn id="95" nodeType="withEffect" fill="hold" presetClass="entr" presetID="1">
                                  <p:stCondLst>
                                    <p:cond delay="0"/>
                                  </p:stCondLst>
                                  <p:childTnLst>
                                    <p:set>
                                      <p:cBhvr>
                                        <p:cTn id="96" dur="1" fill="hold">
                                          <p:stCondLst>
                                            <p:cond delay="0"/>
                                          </p:stCondLst>
                                        </p:cTn>
                                        <p:tgtEl>
                                          <p:spTgt spid="463"/>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nodeType="clickEffect" fill="hold" presetClass="entr" presetID="1">
                                  <p:stCondLst>
                                    <p:cond delay="0"/>
                                  </p:stCondLst>
                                  <p:childTnLst>
                                    <p:set>
                                      <p:cBhvr>
                                        <p:cTn id="100" dur="1" fill="hold">
                                          <p:stCondLst>
                                            <p:cond delay="0"/>
                                          </p:stCondLst>
                                        </p:cTn>
                                        <p:tgtEl>
                                          <p:spTgt spid="460"/>
                                        </p:tgtEl>
                                        <p:attrNameLst>
                                          <p:attrName>style.visibility</p:attrName>
                                        </p:attrNameLst>
                                      </p:cBhvr>
                                      <p:to>
                                        <p:strVal val="visible"/>
                                      </p:to>
                                    </p:set>
                                  </p:childTnLst>
                                </p:cTn>
                              </p:par>
                              <p:par>
                                <p:cTn id="101" nodeType="withEffect" fill="hold" presetClass="entr" presetID="1">
                                  <p:stCondLst>
                                    <p:cond delay="0"/>
                                  </p:stCondLst>
                                  <p:childTnLst>
                                    <p:set>
                                      <p:cBhvr>
                                        <p:cTn id="102" dur="1" fill="hold">
                                          <p:stCondLst>
                                            <p:cond delay="0"/>
                                          </p:stCondLst>
                                        </p:cTn>
                                        <p:tgtEl>
                                          <p:spTgt spid="462">
                                            <p:txEl>
                                              <p:pRg st="0" end="0"/>
                                            </p:txEl>
                                          </p:spTgt>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nodeType="clickEffect" fill="hold" presetClass="entr" presetID="1">
                                  <p:stCondLst>
                                    <p:cond delay="0"/>
                                  </p:stCondLst>
                                  <p:childTnLst>
                                    <p:set>
                                      <p:cBhvr>
                                        <p:cTn id="106" dur="1" fill="hold">
                                          <p:stCondLst>
                                            <p:cond delay="0"/>
                                          </p:stCondLst>
                                        </p:cTn>
                                        <p:tgtEl>
                                          <p:spTgt spid="466"/>
                                        </p:tgtEl>
                                        <p:attrNameLst>
                                          <p:attrName>style.visibility</p:attrName>
                                        </p:attrNameLst>
                                      </p:cBhvr>
                                      <p:to>
                                        <p:strVal val="visible"/>
                                      </p:to>
                                    </p:set>
                                  </p:childTnLst>
                                </p:cTn>
                              </p:par>
                              <p:par>
                                <p:cTn id="107" nodeType="withEffect" fill="hold" presetClass="entr" presetID="1">
                                  <p:stCondLst>
                                    <p:cond delay="0"/>
                                  </p:stCondLst>
                                  <p:childTnLst>
                                    <p:set>
                                      <p:cBhvr>
                                        <p:cTn id="108" dur="1" fill="hold">
                                          <p:stCondLst>
                                            <p:cond delay="0"/>
                                          </p:stCondLst>
                                        </p:cTn>
                                        <p:tgtEl>
                                          <p:spTgt spid="464"/>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nodeType="clickEffect" fill="hold" presetClass="entr" presetID="1">
                                  <p:stCondLst>
                                    <p:cond delay="0"/>
                                  </p:stCondLst>
                                  <p:childTnLst>
                                    <p:set>
                                      <p:cBhvr>
                                        <p:cTn id="112" dur="1" fill="hold">
                                          <p:stCondLst>
                                            <p:cond delay="0"/>
                                          </p:stCondLst>
                                        </p:cTn>
                                        <p:tgtEl>
                                          <p:spTgt spid="458"/>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nodeType="clickEffect" fill="hold" presetClass="entr" presetID="1">
                                  <p:stCondLst>
                                    <p:cond delay="0"/>
                                  </p:stCondLst>
                                  <p:childTnLst>
                                    <p:set>
                                      <p:cBhvr>
                                        <p:cTn id="116" dur="1" fill="hold">
                                          <p:stCondLst>
                                            <p:cond delay="0"/>
                                          </p:stCondLst>
                                        </p:cTn>
                                        <p:tgtEl>
                                          <p:spTgt spid="461"/>
                                        </p:tgtEl>
                                        <p:attrNameLst>
                                          <p:attrName>style.visibility</p:attrName>
                                        </p:attrNameLst>
                                      </p:cBhvr>
                                      <p:to>
                                        <p:strVal val="visible"/>
                                      </p:to>
                                    </p:set>
                                  </p:childTnLst>
                                </p:cTn>
                              </p:par>
                              <p:par>
                                <p:cTn id="117" nodeType="withEffect" fill="hold" presetClass="entr" presetID="1">
                                  <p:stCondLst>
                                    <p:cond delay="0"/>
                                  </p:stCondLst>
                                  <p:childTnLst>
                                    <p:set>
                                      <p:cBhvr>
                                        <p:cTn id="118" dur="1" fill="hold">
                                          <p:stCondLst>
                                            <p:cond delay="0"/>
                                          </p:stCondLst>
                                        </p:cTn>
                                        <p:tgtEl>
                                          <p:spTgt spid="465"/>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nodeType="clickEffect" fill="hold" presetClass="entr" presetID="1">
                                  <p:stCondLst>
                                    <p:cond delay="0"/>
                                  </p:stCondLst>
                                  <p:childTnLst>
                                    <p:set>
                                      <p:cBhvr>
                                        <p:cTn id="122" dur="1" fill="hold">
                                          <p:stCondLst>
                                            <p:cond delay="0"/>
                                          </p:stCondLst>
                                        </p:cTn>
                                        <p:tgtEl>
                                          <p:spTgt spid="45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7" name="PlaceHolder 1"/>
          <p:cNvSpPr>
            <a:spLocks noGrp="1"/>
          </p:cNvSpPr>
          <p:nvPr>
            <p:ph/>
          </p:nvPr>
        </p:nvSpPr>
        <p:spPr>
          <a:xfrm>
            <a:off x="369720" y="1849680"/>
            <a:ext cx="5133960" cy="4448880"/>
          </a:xfrm>
          <a:prstGeom prst="rect">
            <a:avLst/>
          </a:prstGeom>
          <a:noFill/>
          <a:ln w="0">
            <a:noFill/>
          </a:ln>
        </p:spPr>
        <p:txBody>
          <a:bodyPr lIns="90000" rIns="90000" tIns="45000" bIns="45000" anchor="t">
            <a:noAutofit/>
          </a:bodyPr>
          <a:p>
            <a:pPr marL="306000" indent="-306000">
              <a:lnSpc>
                <a:spcPct val="100000"/>
              </a:lnSpc>
              <a:spcBef>
                <a:spcPts val="360"/>
              </a:spcBef>
              <a:spcAft>
                <a:spcPts val="601"/>
              </a:spcAft>
              <a:buClr>
                <a:srgbClr val="5c2f7d"/>
              </a:buClr>
              <a:buSzPct val="92000"/>
              <a:buFont typeface="Wingdings 2" charset="2"/>
              <a:buChar char=""/>
            </a:pPr>
            <a:r>
              <a:rPr b="0" lang="en-US" sz="2100" spc="-1" strike="noStrike">
                <a:solidFill>
                  <a:srgbClr val="3d3d3d"/>
                </a:solidFill>
                <a:latin typeface="Gill Sans MT"/>
              </a:rPr>
              <a:t>First we carry out an analysis of the flight parameters of the Batbot using a </a:t>
            </a:r>
            <a:r>
              <a:rPr b="0" lang="en-US" sz="2100" spc="-1" strike="noStrike">
                <a:solidFill>
                  <a:srgbClr val="3d3d3d"/>
                </a:solidFill>
                <a:latin typeface="Gill Sans MT"/>
              </a:rPr>
              <a:t>static test-bench, here we command the Batbot, which is attached to the test-</a:t>
            </a:r>
            <a:r>
              <a:rPr b="0" lang="en-US" sz="2100" spc="-1" strike="noStrike">
                <a:solidFill>
                  <a:srgbClr val="3d3d3d"/>
                </a:solidFill>
                <a:latin typeface="Gill Sans MT"/>
              </a:rPr>
              <a:t>bench, to do different flight maneuvers and measure the resulting forces and </a:t>
            </a:r>
            <a:r>
              <a:rPr b="0" lang="en-US" sz="2100" spc="-1" strike="noStrike">
                <a:solidFill>
                  <a:srgbClr val="3d3d3d"/>
                </a:solidFill>
                <a:latin typeface="Gill Sans MT"/>
              </a:rPr>
              <a:t>torques applied to the Batbot.</a:t>
            </a:r>
            <a:endParaRPr b="0" lang="en-US" sz="2100" spc="-1" strike="noStrike">
              <a:latin typeface="Arial"/>
            </a:endParaRPr>
          </a:p>
          <a:p>
            <a:pPr marL="306000" indent="-306000">
              <a:lnSpc>
                <a:spcPct val="100000"/>
              </a:lnSpc>
              <a:spcBef>
                <a:spcPts val="360"/>
              </a:spcBef>
              <a:spcAft>
                <a:spcPts val="601"/>
              </a:spcAft>
              <a:buClr>
                <a:srgbClr val="5c2f7d"/>
              </a:buClr>
              <a:buSzPct val="92000"/>
              <a:buFont typeface="Wingdings 2" charset="2"/>
              <a:buChar char=""/>
            </a:pPr>
            <a:r>
              <a:rPr b="0" lang="en-US" sz="2100" spc="-1" strike="noStrike">
                <a:solidFill>
                  <a:srgbClr val="3d3d3d"/>
                </a:solidFill>
                <a:latin typeface="Gill Sans MT"/>
              </a:rPr>
              <a:t>The results will provide a better understanding of how will the Batbot behave </a:t>
            </a:r>
            <a:r>
              <a:rPr b="0" lang="en-US" sz="2100" spc="-1" strike="noStrike">
                <a:solidFill>
                  <a:srgbClr val="3d3d3d"/>
                </a:solidFill>
                <a:latin typeface="Gill Sans MT"/>
              </a:rPr>
              <a:t>during flight. Which will be the starting point of the next sub-task. </a:t>
            </a:r>
            <a:endParaRPr b="0" lang="en-US" sz="2100" spc="-1" strike="noStrike">
              <a:latin typeface="Arial"/>
            </a:endParaRPr>
          </a:p>
          <a:p>
            <a:pPr>
              <a:lnSpc>
                <a:spcPct val="100000"/>
              </a:lnSpc>
              <a:spcBef>
                <a:spcPts val="360"/>
              </a:spcBef>
              <a:spcAft>
                <a:spcPts val="601"/>
              </a:spcAft>
              <a:buNone/>
            </a:pPr>
            <a:endParaRPr b="0" lang="en-US" sz="1800" spc="-1" strike="noStrike">
              <a:latin typeface="Arial"/>
            </a:endParaRPr>
          </a:p>
        </p:txBody>
      </p:sp>
      <p:sp>
        <p:nvSpPr>
          <p:cNvPr id="468" name="PlaceHolder 2"/>
          <p:cNvSpPr>
            <a:spLocks noGrp="1"/>
          </p:cNvSpPr>
          <p:nvPr>
            <p:ph type="title"/>
          </p:nvPr>
        </p:nvSpPr>
        <p:spPr>
          <a:xfrm>
            <a:off x="581040" y="434880"/>
            <a:ext cx="10118520" cy="1014480"/>
          </a:xfrm>
          <a:prstGeom prst="rect">
            <a:avLst/>
          </a:prstGeom>
          <a:noFill/>
          <a:ln w="0">
            <a:noFill/>
          </a:ln>
        </p:spPr>
        <p:txBody>
          <a:bodyPr lIns="90000" rIns="90000" tIns="45000" bIns="45000" anchor="ctr">
            <a:noAutofit/>
          </a:bodyPr>
          <a:p>
            <a:pPr>
              <a:lnSpc>
                <a:spcPct val="100000"/>
              </a:lnSpc>
              <a:buNone/>
            </a:pPr>
            <a:r>
              <a:rPr b="0" lang="en-US" sz="2800" spc="-1" strike="noStrike" cap="all">
                <a:solidFill>
                  <a:srgbClr val="ffffff"/>
                </a:solidFill>
                <a:latin typeface="Gill Sans MT"/>
              </a:rPr>
              <a:t>1</a:t>
            </a:r>
            <a:r>
              <a:rPr b="0" lang="en-US" sz="2800" spc="-1" strike="noStrike" baseline="33000" cap="all">
                <a:solidFill>
                  <a:srgbClr val="ffffff"/>
                </a:solidFill>
                <a:latin typeface="Gill Sans MT"/>
              </a:rPr>
              <a:t>st</a:t>
            </a:r>
            <a:r>
              <a:rPr b="0" lang="en-US" sz="2800" spc="-1" strike="noStrike" cap="all">
                <a:solidFill>
                  <a:srgbClr val="ffffff"/>
                </a:solidFill>
                <a:latin typeface="Gill Sans MT"/>
              </a:rPr>
              <a:t> Sub-task: Flight parameter analysis </a:t>
            </a:r>
            <a:endParaRPr b="0" lang="en-US" sz="2800" spc="-1" strike="noStrike">
              <a:latin typeface="Arial"/>
            </a:endParaRPr>
          </a:p>
        </p:txBody>
      </p:sp>
      <p:pic>
        <p:nvPicPr>
          <p:cNvPr id="469" name="" descr=""/>
          <p:cNvPicPr/>
          <p:nvPr/>
        </p:nvPicPr>
        <p:blipFill>
          <a:blip r:embed="rId1"/>
          <a:stretch/>
        </p:blipFill>
        <p:spPr>
          <a:xfrm>
            <a:off x="5943600" y="1828800"/>
            <a:ext cx="5029200" cy="4813920"/>
          </a:xfrm>
          <a:prstGeom prst="rect">
            <a:avLst/>
          </a:prstGeom>
          <a:ln w="0">
            <a:noFill/>
          </a:ln>
        </p:spPr>
      </p:pic>
    </p:spTree>
  </p:cSld>
  <mc:AlternateContent>
    <mc:Choice Requires="p14">
      <p:transition spd="slow" p14:dur="2000"/>
    </mc:Choice>
    <mc:Fallback>
      <p:transition spd="slow"/>
    </mc:Fallback>
  </mc:AlternateContent>
  <p:timing>
    <p:tnLst>
      <p:par>
        <p:cTn id="123" dur="indefinite" restart="never" nodeType="tmRoot">
          <p:childTnLst>
            <p:seq>
              <p:cTn id="124" dur="indefinite" nodeType="mainSeq">
                <p:childTnLst>
                  <p:par>
                    <p:cTn id="125" fill="hold">
                      <p:stCondLst>
                        <p:cond delay="indefinite"/>
                      </p:stCondLst>
                      <p:childTnLst>
                        <p:par>
                          <p:cTn id="126" fill="hold">
                            <p:stCondLst>
                              <p:cond delay="0"/>
                            </p:stCondLst>
                            <p:childTnLst>
                              <p:par>
                                <p:cTn id="127" nodeType="clickEffect" fill="hold" presetClass="entr" presetID="1">
                                  <p:stCondLst>
                                    <p:cond delay="0"/>
                                  </p:stCondLst>
                                  <p:childTnLst>
                                    <p:set>
                                      <p:cBhvr>
                                        <p:cTn id="128" dur="1" fill="hold">
                                          <p:stCondLst>
                                            <p:cond delay="0"/>
                                          </p:stCondLst>
                                        </p:cTn>
                                        <p:tgtEl>
                                          <p:spTgt spid="469"/>
                                        </p:tgtEl>
                                        <p:attrNameLst>
                                          <p:attrName>style.visibility</p:attrName>
                                        </p:attrNameLst>
                                      </p:cBhvr>
                                      <p:to>
                                        <p:strVal val="visible"/>
                                      </p:to>
                                    </p:set>
                                  </p:childTnLst>
                                </p:cTn>
                              </p:par>
                              <p:par>
                                <p:cTn id="129" nodeType="withEffect" fill="hold" presetClass="entr" presetID="1">
                                  <p:stCondLst>
                                    <p:cond delay="0"/>
                                  </p:stCondLst>
                                  <p:childTnLst>
                                    <p:set>
                                      <p:cBhvr>
                                        <p:cTn id="130" dur="1" fill="hold">
                                          <p:stCondLst>
                                            <p:cond delay="0"/>
                                          </p:stCondLst>
                                        </p:cTn>
                                        <p:tgtEl>
                                          <p:spTgt spid="467">
                                            <p:txEl>
                                              <p:pRg st="0" end="0"/>
                                            </p:txEl>
                                          </p:spTgt>
                                        </p:tgtEl>
                                        <p:attrNameLst>
                                          <p:attrName>style.visibility</p:attrName>
                                        </p:attrNameLst>
                                      </p:cBhvr>
                                      <p:to>
                                        <p:strVal val="visible"/>
                                      </p:to>
                                    </p:set>
                                  </p:childTnLst>
                                </p:cTn>
                              </p:par>
                            </p:childTnLst>
                          </p:cTn>
                        </p:par>
                      </p:childTnLst>
                    </p:cTn>
                  </p:par>
                  <p:par>
                    <p:cTn id="131" fill="hold">
                      <p:stCondLst>
                        <p:cond delay="indefinite"/>
                      </p:stCondLst>
                      <p:childTnLst>
                        <p:par>
                          <p:cTn id="132" fill="hold">
                            <p:stCondLst>
                              <p:cond delay="0"/>
                            </p:stCondLst>
                            <p:childTnLst>
                              <p:par>
                                <p:cTn id="133" nodeType="clickEffect" fill="hold" presetClass="entr" presetID="1">
                                  <p:stCondLst>
                                    <p:cond delay="0"/>
                                  </p:stCondLst>
                                  <p:childTnLst>
                                    <p:set>
                                      <p:cBhvr>
                                        <p:cTn id="134" dur="1" fill="hold">
                                          <p:stCondLst>
                                            <p:cond delay="0"/>
                                          </p:stCondLst>
                                        </p:cTn>
                                        <p:tgtEl>
                                          <p:spTgt spid="467">
                                            <p:txEl>
                                              <p:pRg st="1" end="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0" name="PlaceHolder 1"/>
          <p:cNvSpPr>
            <a:spLocks noGrp="1"/>
          </p:cNvSpPr>
          <p:nvPr>
            <p:ph/>
          </p:nvPr>
        </p:nvSpPr>
        <p:spPr>
          <a:xfrm>
            <a:off x="457200" y="1861560"/>
            <a:ext cx="5638680" cy="4572000"/>
          </a:xfrm>
          <a:prstGeom prst="rect">
            <a:avLst/>
          </a:prstGeom>
          <a:noFill/>
          <a:ln w="0">
            <a:noFill/>
          </a:ln>
        </p:spPr>
        <p:txBody>
          <a:bodyPr lIns="90000" rIns="90000" tIns="45000" bIns="45000" anchor="t">
            <a:noAutofit/>
          </a:bodyPr>
          <a:p>
            <a:pPr marL="306000" indent="-306000">
              <a:lnSpc>
                <a:spcPct val="100000"/>
              </a:lnSpc>
              <a:spcBef>
                <a:spcPts val="360"/>
              </a:spcBef>
              <a:spcAft>
                <a:spcPts val="601"/>
              </a:spcAft>
              <a:buClr>
                <a:srgbClr val="5c2f7d"/>
              </a:buClr>
              <a:buSzPct val="92000"/>
              <a:buFont typeface="Wingdings 2" charset="2"/>
              <a:buChar char=""/>
            </a:pPr>
            <a:r>
              <a:rPr b="0" lang="en-US" sz="2100" spc="-1" strike="noStrike">
                <a:solidFill>
                  <a:srgbClr val="3d3d3d"/>
                </a:solidFill>
                <a:latin typeface="Gill Sans MT"/>
              </a:rPr>
              <a:t>In the static test, we set the Batbot in </a:t>
            </a:r>
            <a:r>
              <a:rPr b="0" lang="en-US" sz="2100" spc="-1" strike="noStrike">
                <a:solidFill>
                  <a:srgbClr val="3d3d3d"/>
                </a:solidFill>
                <a:latin typeface="Gill Sans MT"/>
              </a:rPr>
              <a:t>hovering position and use the EA-CMA </a:t>
            </a:r>
            <a:r>
              <a:rPr b="0" lang="en-US" sz="2100" spc="-1" strike="noStrike">
                <a:solidFill>
                  <a:srgbClr val="3d3d3d"/>
                </a:solidFill>
                <a:latin typeface="Gill Sans MT"/>
              </a:rPr>
              <a:t>to find to optimal commands that </a:t>
            </a:r>
            <a:r>
              <a:rPr b="0" lang="en-US" sz="2100" spc="-1" strike="noStrike">
                <a:solidFill>
                  <a:srgbClr val="3d3d3d"/>
                </a:solidFill>
                <a:latin typeface="Gill Sans MT"/>
              </a:rPr>
              <a:t>would make the Batbot resemble a </a:t>
            </a:r>
            <a:r>
              <a:rPr b="0" lang="en-US" sz="2100" spc="-1" strike="noStrike">
                <a:solidFill>
                  <a:srgbClr val="3d3d3d"/>
                </a:solidFill>
                <a:latin typeface="Gill Sans MT"/>
              </a:rPr>
              <a:t>hovering flight.</a:t>
            </a:r>
            <a:endParaRPr b="0" lang="en-US" sz="2100" spc="-1" strike="noStrike">
              <a:latin typeface="Arial"/>
            </a:endParaRPr>
          </a:p>
          <a:p>
            <a:pPr marL="306000" indent="-306000">
              <a:lnSpc>
                <a:spcPct val="100000"/>
              </a:lnSpc>
              <a:spcBef>
                <a:spcPts val="360"/>
              </a:spcBef>
              <a:spcAft>
                <a:spcPts val="601"/>
              </a:spcAft>
              <a:buClr>
                <a:srgbClr val="5c2f7d"/>
              </a:buClr>
              <a:buSzPct val="92000"/>
              <a:buFont typeface="Wingdings 2" charset="2"/>
              <a:buChar char=""/>
            </a:pPr>
            <a:r>
              <a:rPr b="0" lang="en-US" sz="2100" spc="-1" strike="noStrike">
                <a:solidFill>
                  <a:srgbClr val="3d3d3d"/>
                </a:solidFill>
                <a:latin typeface="Gill Sans MT"/>
              </a:rPr>
              <a:t>In this case, the fitness function </a:t>
            </a:r>
            <a:r>
              <a:rPr b="0" lang="en-US" sz="2100" spc="-1" strike="noStrike">
                <a:solidFill>
                  <a:srgbClr val="3d3d3d"/>
                </a:solidFill>
                <a:latin typeface="Gill Sans MT"/>
              </a:rPr>
              <a:t>evaluates how much force is </a:t>
            </a:r>
            <a:r>
              <a:rPr b="0" lang="en-US" sz="2100" spc="-1" strike="noStrike">
                <a:solidFill>
                  <a:srgbClr val="3d3d3d"/>
                </a:solidFill>
                <a:latin typeface="Gill Sans MT"/>
              </a:rPr>
              <a:t>perceived by the measurements </a:t>
            </a:r>
            <a:r>
              <a:rPr b="0" lang="en-US" sz="2100" spc="-1" strike="noStrike">
                <a:solidFill>
                  <a:srgbClr val="3d3d3d"/>
                </a:solidFill>
                <a:latin typeface="Gill Sans MT"/>
              </a:rPr>
              <a:t>sensors, assuming that when the </a:t>
            </a:r>
            <a:r>
              <a:rPr b="0" lang="en-US" sz="2100" spc="-1" strike="noStrike">
                <a:solidFill>
                  <a:srgbClr val="3d3d3d"/>
                </a:solidFill>
                <a:latin typeface="Gill Sans MT"/>
              </a:rPr>
              <a:t>values are close to zero, hovering is </a:t>
            </a:r>
            <a:r>
              <a:rPr b="0" lang="en-US" sz="2100" spc="-1" strike="noStrike">
                <a:solidFill>
                  <a:srgbClr val="3d3d3d"/>
                </a:solidFill>
                <a:latin typeface="Gill Sans MT"/>
              </a:rPr>
              <a:t>happening. The result of this test </a:t>
            </a:r>
            <a:r>
              <a:rPr b="0" lang="en-US" sz="2100" spc="-1" strike="noStrike">
                <a:solidFill>
                  <a:srgbClr val="3d3d3d"/>
                </a:solidFill>
                <a:latin typeface="Gill Sans MT"/>
              </a:rPr>
              <a:t>delivers only forward commands, </a:t>
            </a:r>
            <a:r>
              <a:rPr b="0" lang="en-US" sz="2100" spc="-1" strike="noStrike">
                <a:solidFill>
                  <a:srgbClr val="3d3d3d"/>
                </a:solidFill>
                <a:latin typeface="Gill Sans MT"/>
              </a:rPr>
              <a:t>controlling will be learned in the next </a:t>
            </a:r>
            <a:r>
              <a:rPr b="0" lang="en-US" sz="2100" spc="-1" strike="noStrike">
                <a:solidFill>
                  <a:srgbClr val="3d3d3d"/>
                </a:solidFill>
                <a:latin typeface="Gill Sans MT"/>
              </a:rPr>
              <a:t>test were flight sensors are </a:t>
            </a:r>
            <a:r>
              <a:rPr b="0" lang="en-US" sz="2100" spc="-1" strike="noStrike">
                <a:solidFill>
                  <a:srgbClr val="3d3d3d"/>
                </a:solidFill>
                <a:latin typeface="Gill Sans MT"/>
              </a:rPr>
              <a:t>incorporated</a:t>
            </a:r>
            <a:endParaRPr b="0" lang="en-US" sz="2100" spc="-1" strike="noStrike">
              <a:latin typeface="Arial"/>
            </a:endParaRPr>
          </a:p>
        </p:txBody>
      </p:sp>
      <p:sp>
        <p:nvSpPr>
          <p:cNvPr id="471" name="PlaceHolder 2"/>
          <p:cNvSpPr>
            <a:spLocks noGrp="1"/>
          </p:cNvSpPr>
          <p:nvPr>
            <p:ph type="title"/>
          </p:nvPr>
        </p:nvSpPr>
        <p:spPr>
          <a:xfrm>
            <a:off x="581040" y="434880"/>
            <a:ext cx="10118520" cy="1014480"/>
          </a:xfrm>
          <a:prstGeom prst="rect">
            <a:avLst/>
          </a:prstGeom>
          <a:noFill/>
          <a:ln w="0">
            <a:noFill/>
          </a:ln>
        </p:spPr>
        <p:txBody>
          <a:bodyPr lIns="90000" rIns="90000" tIns="45000" bIns="45000" anchor="ctr">
            <a:noAutofit/>
          </a:bodyPr>
          <a:p>
            <a:pPr>
              <a:lnSpc>
                <a:spcPct val="100000"/>
              </a:lnSpc>
              <a:buNone/>
            </a:pPr>
            <a:r>
              <a:rPr b="0" lang="en-US" sz="2800" spc="-1" strike="noStrike" cap="all">
                <a:solidFill>
                  <a:srgbClr val="ffffff"/>
                </a:solidFill>
                <a:latin typeface="Gill Sans MT"/>
              </a:rPr>
              <a:t>2</a:t>
            </a:r>
            <a:r>
              <a:rPr b="0" lang="en-US" sz="2800" spc="-1" strike="noStrike" baseline="33000" cap="all">
                <a:solidFill>
                  <a:srgbClr val="ffffff"/>
                </a:solidFill>
                <a:latin typeface="Gill Sans MT"/>
              </a:rPr>
              <a:t>nd</a:t>
            </a:r>
            <a:r>
              <a:rPr b="0" lang="en-US" sz="2800" spc="-1" strike="noStrike" cap="all">
                <a:solidFill>
                  <a:srgbClr val="ffffff"/>
                </a:solidFill>
                <a:latin typeface="Gill Sans MT"/>
              </a:rPr>
              <a:t> Sub-task: Static test</a:t>
            </a:r>
            <a:endParaRPr b="0" lang="en-US" sz="2800" spc="-1" strike="noStrike">
              <a:latin typeface="Arial"/>
            </a:endParaRPr>
          </a:p>
        </p:txBody>
      </p:sp>
      <p:pic>
        <p:nvPicPr>
          <p:cNvPr id="472" name="" descr=""/>
          <p:cNvPicPr/>
          <p:nvPr/>
        </p:nvPicPr>
        <p:blipFill>
          <a:blip r:embed="rId1"/>
          <a:stretch/>
        </p:blipFill>
        <p:spPr>
          <a:xfrm>
            <a:off x="6095880" y="2024640"/>
            <a:ext cx="5334120" cy="4376160"/>
          </a:xfrm>
          <a:prstGeom prst="rect">
            <a:avLst/>
          </a:prstGeom>
          <a:ln w="0">
            <a:noFill/>
          </a:ln>
        </p:spPr>
      </p:pic>
    </p:spTree>
  </p:cSld>
  <mc:AlternateContent>
    <mc:Choice Requires="p14">
      <p:transition spd="slow" p14:dur="2000"/>
    </mc:Choice>
    <mc:Fallback>
      <p:transition spd="slow"/>
    </mc:Fallback>
  </mc:AlternateContent>
  <p:timing>
    <p:tnLst>
      <p:par>
        <p:cTn id="135" dur="indefinite" restart="never" nodeType="tmRoot">
          <p:childTnLst>
            <p:seq>
              <p:cTn id="136" dur="indefinite" nodeType="mainSeq">
                <p:childTnLst>
                  <p:par>
                    <p:cTn id="137" fill="hold">
                      <p:stCondLst>
                        <p:cond delay="indefinite"/>
                      </p:stCondLst>
                      <p:childTnLst>
                        <p:par>
                          <p:cTn id="138" fill="hold">
                            <p:stCondLst>
                              <p:cond delay="0"/>
                            </p:stCondLst>
                            <p:childTnLst>
                              <p:par>
                                <p:cTn id="139" nodeType="clickEffect" fill="hold" presetClass="entr" presetID="1">
                                  <p:stCondLst>
                                    <p:cond delay="0"/>
                                  </p:stCondLst>
                                  <p:childTnLst>
                                    <p:set>
                                      <p:cBhvr>
                                        <p:cTn id="140" dur="1" fill="hold">
                                          <p:stCondLst>
                                            <p:cond delay="0"/>
                                          </p:stCondLst>
                                        </p:cTn>
                                        <p:tgtEl>
                                          <p:spTgt spid="472"/>
                                        </p:tgtEl>
                                        <p:attrNameLst>
                                          <p:attrName>style.visibility</p:attrName>
                                        </p:attrNameLst>
                                      </p:cBhvr>
                                      <p:to>
                                        <p:strVal val="visible"/>
                                      </p:to>
                                    </p:set>
                                  </p:childTnLst>
                                </p:cTn>
                              </p:par>
                              <p:par>
                                <p:cTn id="141" nodeType="withEffect" fill="hold" presetClass="entr" presetID="1">
                                  <p:stCondLst>
                                    <p:cond delay="0"/>
                                  </p:stCondLst>
                                  <p:childTnLst>
                                    <p:set>
                                      <p:cBhvr>
                                        <p:cTn id="142" dur="1" fill="hold">
                                          <p:stCondLst>
                                            <p:cond delay="0"/>
                                          </p:stCondLst>
                                        </p:cTn>
                                        <p:tgtEl>
                                          <p:spTgt spid="470">
                                            <p:txEl>
                                              <p:pRg st="0" end="0"/>
                                            </p:txEl>
                                          </p:spTgt>
                                        </p:tgtEl>
                                        <p:attrNameLst>
                                          <p:attrName>style.visibility</p:attrName>
                                        </p:attrNameLst>
                                      </p:cBhvr>
                                      <p:to>
                                        <p:strVal val="visible"/>
                                      </p:to>
                                    </p:set>
                                  </p:childTnLst>
                                </p:cTn>
                              </p:par>
                            </p:childTnLst>
                          </p:cTn>
                        </p:par>
                      </p:childTnLst>
                    </p:cTn>
                  </p:par>
                  <p:par>
                    <p:cTn id="143" fill="hold">
                      <p:stCondLst>
                        <p:cond delay="indefinite"/>
                      </p:stCondLst>
                      <p:childTnLst>
                        <p:par>
                          <p:cTn id="144" fill="hold">
                            <p:stCondLst>
                              <p:cond delay="0"/>
                            </p:stCondLst>
                            <p:childTnLst>
                              <p:par>
                                <p:cTn id="145" nodeType="clickEffect" fill="hold" presetClass="entr" presetID="1">
                                  <p:stCondLst>
                                    <p:cond delay="0"/>
                                  </p:stCondLst>
                                  <p:childTnLst>
                                    <p:set>
                                      <p:cBhvr>
                                        <p:cTn id="146" dur="1" fill="hold">
                                          <p:stCondLst>
                                            <p:cond delay="0"/>
                                          </p:stCondLst>
                                        </p:cTn>
                                        <p:tgtEl>
                                          <p:spTgt spid="470">
                                            <p:txEl>
                                              <p:pRg st="1" end="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3" name="PlaceHolder 1"/>
          <p:cNvSpPr>
            <a:spLocks noGrp="1"/>
          </p:cNvSpPr>
          <p:nvPr>
            <p:ph/>
          </p:nvPr>
        </p:nvSpPr>
        <p:spPr>
          <a:xfrm>
            <a:off x="457200" y="1861560"/>
            <a:ext cx="5638680" cy="4572000"/>
          </a:xfrm>
          <a:prstGeom prst="rect">
            <a:avLst/>
          </a:prstGeom>
          <a:noFill/>
          <a:ln w="0">
            <a:noFill/>
          </a:ln>
        </p:spPr>
        <p:txBody>
          <a:bodyPr lIns="90000" rIns="90000" tIns="45000" bIns="45000" anchor="t">
            <a:noAutofit/>
          </a:bodyPr>
          <a:p>
            <a:pPr marL="306000" indent="-306000">
              <a:lnSpc>
                <a:spcPct val="100000"/>
              </a:lnSpc>
              <a:spcBef>
                <a:spcPts val="360"/>
              </a:spcBef>
              <a:spcAft>
                <a:spcPts val="601"/>
              </a:spcAft>
              <a:buClr>
                <a:srgbClr val="5c2f7d"/>
              </a:buClr>
              <a:buSzPct val="92000"/>
              <a:buFont typeface="Wingdings 2" charset="2"/>
              <a:buChar char=""/>
            </a:pPr>
            <a:r>
              <a:rPr b="0" lang="en-US" sz="2100" spc="-1" strike="noStrike">
                <a:solidFill>
                  <a:srgbClr val="3d3d3d"/>
                </a:solidFill>
                <a:latin typeface="Gill Sans MT"/>
              </a:rPr>
              <a:t>In the Dynamic Test, a test-bench will be developed that allows the Batbot to </a:t>
            </a:r>
            <a:r>
              <a:rPr b="0" lang="en-US" sz="2100" spc="-1" strike="noStrike">
                <a:solidFill>
                  <a:srgbClr val="3d3d3d"/>
                </a:solidFill>
                <a:latin typeface="Gill Sans MT"/>
              </a:rPr>
              <a:t>fly without any static attachments to the test-bench. The Batbot will hang </a:t>
            </a:r>
            <a:r>
              <a:rPr b="0" lang="en-US" sz="2100" spc="-1" strike="noStrike">
                <a:solidFill>
                  <a:srgbClr val="3d3d3d"/>
                </a:solidFill>
                <a:latin typeface="Gill Sans MT"/>
              </a:rPr>
              <a:t>from a string that is connected to a force sensor to measure if the Batbots </a:t>
            </a:r>
            <a:r>
              <a:rPr b="0" lang="en-US" sz="2100" spc="-1" strike="noStrike">
                <a:solidFill>
                  <a:srgbClr val="3d3d3d"/>
                </a:solidFill>
                <a:latin typeface="Gill Sans MT"/>
              </a:rPr>
              <a:t>hangs or not, the position of the Batbot will also be monitored. In this test, the </a:t>
            </a:r>
            <a:r>
              <a:rPr b="0" lang="en-US" sz="2100" spc="-1" strike="noStrike">
                <a:solidFill>
                  <a:srgbClr val="3d3d3d"/>
                </a:solidFill>
                <a:latin typeface="Gill Sans MT"/>
              </a:rPr>
              <a:t>fitness function will consist on eliminating the force on the string whilst </a:t>
            </a:r>
            <a:r>
              <a:rPr b="0" lang="en-US" sz="2100" spc="-1" strike="noStrike">
                <a:solidFill>
                  <a:srgbClr val="3d3d3d"/>
                </a:solidFill>
                <a:latin typeface="Gill Sans MT"/>
              </a:rPr>
              <a:t>staying in the same position. Instead of optimizing flight commands, in the </a:t>
            </a:r>
            <a:r>
              <a:rPr b="0" lang="en-US" sz="2100" spc="-1" strike="noStrike">
                <a:solidFill>
                  <a:srgbClr val="3d3d3d"/>
                </a:solidFill>
                <a:latin typeface="Gill Sans MT"/>
              </a:rPr>
              <a:t>Dynamic Test controlling strategies, which use flight sensors, will be </a:t>
            </a:r>
            <a:r>
              <a:rPr b="0" lang="en-US" sz="2100" spc="-1" strike="noStrike">
                <a:solidFill>
                  <a:srgbClr val="3d3d3d"/>
                </a:solidFill>
                <a:latin typeface="Gill Sans MT"/>
              </a:rPr>
              <a:t>optimized.  </a:t>
            </a:r>
            <a:endParaRPr b="0" lang="en-US" sz="2100" spc="-1" strike="noStrike">
              <a:latin typeface="Arial"/>
            </a:endParaRPr>
          </a:p>
        </p:txBody>
      </p:sp>
      <p:sp>
        <p:nvSpPr>
          <p:cNvPr id="474" name="PlaceHolder 2"/>
          <p:cNvSpPr>
            <a:spLocks noGrp="1"/>
          </p:cNvSpPr>
          <p:nvPr>
            <p:ph type="title"/>
          </p:nvPr>
        </p:nvSpPr>
        <p:spPr>
          <a:xfrm>
            <a:off x="581040" y="434880"/>
            <a:ext cx="10118520" cy="1014480"/>
          </a:xfrm>
          <a:prstGeom prst="rect">
            <a:avLst/>
          </a:prstGeom>
          <a:noFill/>
          <a:ln w="0">
            <a:noFill/>
          </a:ln>
        </p:spPr>
        <p:txBody>
          <a:bodyPr lIns="90000" rIns="90000" tIns="45000" bIns="45000" anchor="ctr">
            <a:noAutofit/>
          </a:bodyPr>
          <a:p>
            <a:pPr>
              <a:lnSpc>
                <a:spcPct val="100000"/>
              </a:lnSpc>
              <a:buNone/>
            </a:pPr>
            <a:r>
              <a:rPr b="0" lang="en-US" sz="2800" spc="-1" strike="noStrike" cap="all">
                <a:solidFill>
                  <a:srgbClr val="ffffff"/>
                </a:solidFill>
                <a:latin typeface="Gill Sans MT"/>
              </a:rPr>
              <a:t>3</a:t>
            </a:r>
            <a:r>
              <a:rPr b="0" lang="en-US" sz="2800" spc="-1" strike="noStrike" baseline="33000" cap="all">
                <a:solidFill>
                  <a:srgbClr val="ffffff"/>
                </a:solidFill>
                <a:latin typeface="Gill Sans MT"/>
              </a:rPr>
              <a:t>rd</a:t>
            </a:r>
            <a:r>
              <a:rPr b="0" lang="en-US" sz="2800" spc="-1" strike="noStrike" cap="all">
                <a:solidFill>
                  <a:srgbClr val="ffffff"/>
                </a:solidFill>
                <a:latin typeface="Gill Sans MT"/>
              </a:rPr>
              <a:t> sub-task: Dynamic test</a:t>
            </a:r>
            <a:endParaRPr b="0" lang="en-US" sz="2800" spc="-1" strike="noStrike">
              <a:latin typeface="Arial"/>
            </a:endParaRPr>
          </a:p>
        </p:txBody>
      </p:sp>
      <p:pic>
        <p:nvPicPr>
          <p:cNvPr id="475" name="" descr=""/>
          <p:cNvPicPr/>
          <p:nvPr/>
        </p:nvPicPr>
        <p:blipFill>
          <a:blip r:embed="rId1"/>
          <a:stretch/>
        </p:blipFill>
        <p:spPr>
          <a:xfrm>
            <a:off x="8173800" y="2828880"/>
            <a:ext cx="1902960" cy="1865520"/>
          </a:xfrm>
          <a:prstGeom prst="rect">
            <a:avLst/>
          </a:prstGeom>
          <a:ln w="0">
            <a:noFill/>
          </a:ln>
        </p:spPr>
      </p:pic>
      <p:sp>
        <p:nvSpPr>
          <p:cNvPr id="476" name=""/>
          <p:cNvSpPr/>
          <p:nvPr/>
        </p:nvSpPr>
        <p:spPr>
          <a:xfrm>
            <a:off x="6400800" y="5771160"/>
            <a:ext cx="4572000" cy="1044720"/>
          </a:xfrm>
          <a:prstGeom prst="rect">
            <a:avLst/>
          </a:prstGeom>
          <a:solidFill>
            <a:srgbClr val="808080"/>
          </a:solidFill>
          <a:ln w="0">
            <a:solidFill>
              <a:srgbClr val="808080"/>
            </a:solidFill>
          </a:ln>
        </p:spPr>
        <p:style>
          <a:lnRef idx="0"/>
          <a:fillRef idx="0"/>
          <a:effectRef idx="0"/>
          <a:fontRef idx="minor"/>
        </p:style>
      </p:sp>
      <p:sp>
        <p:nvSpPr>
          <p:cNvPr id="477" name=""/>
          <p:cNvSpPr/>
          <p:nvPr/>
        </p:nvSpPr>
        <p:spPr>
          <a:xfrm>
            <a:off x="6400800" y="2204280"/>
            <a:ext cx="972000" cy="3667320"/>
          </a:xfrm>
          <a:prstGeom prst="rect">
            <a:avLst/>
          </a:prstGeom>
          <a:solidFill>
            <a:srgbClr val="808080"/>
          </a:solidFill>
          <a:ln w="0">
            <a:solidFill>
              <a:srgbClr val="808080"/>
            </a:solidFill>
          </a:ln>
        </p:spPr>
        <p:style>
          <a:lnRef idx="0"/>
          <a:fillRef idx="0"/>
          <a:effectRef idx="0"/>
          <a:fontRef idx="minor"/>
        </p:style>
      </p:sp>
      <p:sp>
        <p:nvSpPr>
          <p:cNvPr id="478" name=""/>
          <p:cNvSpPr/>
          <p:nvPr/>
        </p:nvSpPr>
        <p:spPr>
          <a:xfrm>
            <a:off x="9743400" y="2098440"/>
            <a:ext cx="33840" cy="873360"/>
          </a:xfrm>
          <a:prstGeom prst="line">
            <a:avLst/>
          </a:prstGeom>
          <a:ln w="0">
            <a:solidFill>
              <a:srgbClr val="3465a4"/>
            </a:solidFill>
          </a:ln>
        </p:spPr>
        <p:style>
          <a:lnRef idx="0"/>
          <a:fillRef idx="0"/>
          <a:effectRef idx="0"/>
          <a:fontRef idx="minor"/>
        </p:style>
      </p:sp>
      <p:sp>
        <p:nvSpPr>
          <p:cNvPr id="479" name=""/>
          <p:cNvSpPr/>
          <p:nvPr/>
        </p:nvSpPr>
        <p:spPr>
          <a:xfrm>
            <a:off x="6400800" y="2057400"/>
            <a:ext cx="3372120" cy="143280"/>
          </a:xfrm>
          <a:prstGeom prst="rect">
            <a:avLst/>
          </a:prstGeom>
          <a:solidFill>
            <a:srgbClr val="808080"/>
          </a:solidFill>
          <a:ln w="0">
            <a:solidFill>
              <a:srgbClr val="666666"/>
            </a:solidFill>
          </a:ln>
        </p:spPr>
        <p:style>
          <a:lnRef idx="0"/>
          <a:fillRef idx="0"/>
          <a:effectRef idx="0"/>
          <a:fontRef idx="minor"/>
        </p:style>
      </p:sp>
      <p:pic>
        <p:nvPicPr>
          <p:cNvPr id="480" name="" descr=""/>
          <p:cNvPicPr/>
          <p:nvPr/>
        </p:nvPicPr>
        <p:blipFill>
          <a:blip r:embed="rId2"/>
          <a:stretch/>
        </p:blipFill>
        <p:spPr>
          <a:xfrm rot="142200">
            <a:off x="9586080" y="4705920"/>
            <a:ext cx="575280" cy="577080"/>
          </a:xfrm>
          <a:prstGeom prst="rect">
            <a:avLst/>
          </a:prstGeom>
          <a:ln w="0">
            <a:noFill/>
          </a:ln>
        </p:spPr>
      </p:pic>
      <p:pic>
        <p:nvPicPr>
          <p:cNvPr id="481" name="" descr=""/>
          <p:cNvPicPr/>
          <p:nvPr/>
        </p:nvPicPr>
        <p:blipFill>
          <a:blip r:embed="rId3"/>
          <a:stretch/>
        </p:blipFill>
        <p:spPr>
          <a:xfrm>
            <a:off x="9550800" y="5265720"/>
            <a:ext cx="622440" cy="501840"/>
          </a:xfrm>
          <a:prstGeom prst="rect">
            <a:avLst/>
          </a:prstGeom>
          <a:ln w="0">
            <a:noFill/>
          </a:ln>
        </p:spPr>
      </p:pic>
    </p:spTree>
  </p:cSld>
  <mc:AlternateContent>
    <mc:Choice Requires="p14">
      <p:transition spd="slow" p14:dur="2000"/>
    </mc:Choice>
    <mc:Fallback>
      <p:transition spd="slow"/>
    </mc:Fallback>
  </mc:AlternateContent>
  <p:timing>
    <p:tnLst>
      <p:par>
        <p:cTn id="147" dur="indefinite" restart="never" nodeType="tmRoot">
          <p:childTnLst>
            <p:seq>
              <p:cTn id="148" dur="indefinite" nodeType="mainSeq">
                <p:childTnLst>
                  <p:par>
                    <p:cTn id="149" fill="hold">
                      <p:stCondLst>
                        <p:cond delay="indefinite"/>
                      </p:stCondLst>
                      <p:childTnLst>
                        <p:par>
                          <p:cTn id="150" fill="hold">
                            <p:stCondLst>
                              <p:cond delay="0"/>
                            </p:stCondLst>
                            <p:childTnLst>
                              <p:par>
                                <p:cTn id="151" nodeType="clickEffect" fill="hold" presetClass="entr" presetID="1">
                                  <p:stCondLst>
                                    <p:cond delay="0"/>
                                  </p:stCondLst>
                                  <p:childTnLst>
                                    <p:set>
                                      <p:cBhvr>
                                        <p:cTn id="152" dur="1" fill="hold">
                                          <p:stCondLst>
                                            <p:cond delay="0"/>
                                          </p:stCondLst>
                                        </p:cTn>
                                        <p:tgtEl>
                                          <p:spTgt spid="473"/>
                                        </p:tgtEl>
                                        <p:attrNameLst>
                                          <p:attrName>style.visibility</p:attrName>
                                        </p:attrNameLst>
                                      </p:cBhvr>
                                      <p:to>
                                        <p:strVal val="visible"/>
                                      </p:to>
                                    </p:set>
                                  </p:childTnLst>
                                </p:cTn>
                              </p:par>
                              <p:par>
                                <p:cTn id="153" nodeType="withEffect" fill="hold" presetClass="entr" presetID="1">
                                  <p:stCondLst>
                                    <p:cond delay="0"/>
                                  </p:stCondLst>
                                  <p:childTnLst>
                                    <p:set>
                                      <p:cBhvr>
                                        <p:cTn id="154" dur="1" fill="hold">
                                          <p:stCondLst>
                                            <p:cond delay="0"/>
                                          </p:stCondLst>
                                        </p:cTn>
                                        <p:tgtEl>
                                          <p:spTgt spid="475"/>
                                        </p:tgtEl>
                                        <p:attrNameLst>
                                          <p:attrName>style.visibility</p:attrName>
                                        </p:attrNameLst>
                                      </p:cBhvr>
                                      <p:to>
                                        <p:strVal val="visible"/>
                                      </p:to>
                                    </p:set>
                                  </p:childTnLst>
                                </p:cTn>
                              </p:par>
                              <p:par>
                                <p:cTn id="155" nodeType="withEffect" fill="hold" presetClass="entr" presetID="1">
                                  <p:stCondLst>
                                    <p:cond delay="0"/>
                                  </p:stCondLst>
                                  <p:childTnLst>
                                    <p:set>
                                      <p:cBhvr>
                                        <p:cTn id="156" dur="1" fill="hold">
                                          <p:stCondLst>
                                            <p:cond delay="0"/>
                                          </p:stCondLst>
                                        </p:cTn>
                                        <p:tgtEl>
                                          <p:spTgt spid="476"/>
                                        </p:tgtEl>
                                        <p:attrNameLst>
                                          <p:attrName>style.visibility</p:attrName>
                                        </p:attrNameLst>
                                      </p:cBhvr>
                                      <p:to>
                                        <p:strVal val="visible"/>
                                      </p:to>
                                    </p:set>
                                  </p:childTnLst>
                                </p:cTn>
                              </p:par>
                              <p:par>
                                <p:cTn id="157" nodeType="withEffect" fill="hold" presetClass="entr" presetID="1">
                                  <p:stCondLst>
                                    <p:cond delay="0"/>
                                  </p:stCondLst>
                                  <p:childTnLst>
                                    <p:set>
                                      <p:cBhvr>
                                        <p:cTn id="158" dur="1" fill="hold">
                                          <p:stCondLst>
                                            <p:cond delay="0"/>
                                          </p:stCondLst>
                                        </p:cTn>
                                        <p:tgtEl>
                                          <p:spTgt spid="477"/>
                                        </p:tgtEl>
                                        <p:attrNameLst>
                                          <p:attrName>style.visibility</p:attrName>
                                        </p:attrNameLst>
                                      </p:cBhvr>
                                      <p:to>
                                        <p:strVal val="visible"/>
                                      </p:to>
                                    </p:set>
                                  </p:childTnLst>
                                </p:cTn>
                              </p:par>
                              <p:par>
                                <p:cTn id="159" nodeType="withEffect" fill="hold" presetClass="entr" presetID="1">
                                  <p:stCondLst>
                                    <p:cond delay="0"/>
                                  </p:stCondLst>
                                  <p:childTnLst>
                                    <p:set>
                                      <p:cBhvr>
                                        <p:cTn id="160" dur="1" fill="hold">
                                          <p:stCondLst>
                                            <p:cond delay="0"/>
                                          </p:stCondLst>
                                        </p:cTn>
                                        <p:tgtEl>
                                          <p:spTgt spid="478"/>
                                        </p:tgtEl>
                                        <p:attrNameLst>
                                          <p:attrName>style.visibility</p:attrName>
                                        </p:attrNameLst>
                                      </p:cBhvr>
                                      <p:to>
                                        <p:strVal val="visible"/>
                                      </p:to>
                                    </p:set>
                                  </p:childTnLst>
                                </p:cTn>
                              </p:par>
                              <p:par>
                                <p:cTn id="161" nodeType="withEffect" fill="hold" presetClass="entr" presetID="1">
                                  <p:stCondLst>
                                    <p:cond delay="0"/>
                                  </p:stCondLst>
                                  <p:childTnLst>
                                    <p:set>
                                      <p:cBhvr>
                                        <p:cTn id="162" dur="1" fill="hold">
                                          <p:stCondLst>
                                            <p:cond delay="0"/>
                                          </p:stCondLst>
                                        </p:cTn>
                                        <p:tgtEl>
                                          <p:spTgt spid="479"/>
                                        </p:tgtEl>
                                        <p:attrNameLst>
                                          <p:attrName>style.visibility</p:attrName>
                                        </p:attrNameLst>
                                      </p:cBhvr>
                                      <p:to>
                                        <p:strVal val="visible"/>
                                      </p:to>
                                    </p:set>
                                  </p:childTnLst>
                                </p:cTn>
                              </p:par>
                              <p:par>
                                <p:cTn id="163" nodeType="withEffect" fill="hold" presetClass="entr" presetID="1">
                                  <p:stCondLst>
                                    <p:cond delay="0"/>
                                  </p:stCondLst>
                                  <p:childTnLst>
                                    <p:set>
                                      <p:cBhvr>
                                        <p:cTn id="164" dur="1" fill="hold">
                                          <p:stCondLst>
                                            <p:cond delay="0"/>
                                          </p:stCondLst>
                                        </p:cTn>
                                        <p:tgtEl>
                                          <p:spTgt spid="480"/>
                                        </p:tgtEl>
                                        <p:attrNameLst>
                                          <p:attrName>style.visibility</p:attrName>
                                        </p:attrNameLst>
                                      </p:cBhvr>
                                      <p:to>
                                        <p:strVal val="visible"/>
                                      </p:to>
                                    </p:set>
                                  </p:childTnLst>
                                </p:cTn>
                              </p:par>
                              <p:par>
                                <p:cTn id="165" nodeType="withEffect" fill="hold" presetClass="entr" presetID="1">
                                  <p:stCondLst>
                                    <p:cond delay="0"/>
                                  </p:stCondLst>
                                  <p:childTnLst>
                                    <p:set>
                                      <p:cBhvr>
                                        <p:cTn id="166" dur="1" fill="hold">
                                          <p:stCondLst>
                                            <p:cond delay="0"/>
                                          </p:stCondLst>
                                        </p:cTn>
                                        <p:tgtEl>
                                          <p:spTgt spid="48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2" name="PlaceHolder 1"/>
          <p:cNvSpPr>
            <a:spLocks noGrp="1"/>
          </p:cNvSpPr>
          <p:nvPr>
            <p:ph type="title"/>
          </p:nvPr>
        </p:nvSpPr>
        <p:spPr>
          <a:xfrm>
            <a:off x="599400" y="1921680"/>
            <a:ext cx="10992960" cy="1960560"/>
          </a:xfrm>
          <a:prstGeom prst="rect">
            <a:avLst/>
          </a:prstGeom>
          <a:noFill/>
          <a:ln w="0">
            <a:noFill/>
          </a:ln>
        </p:spPr>
        <p:txBody>
          <a:bodyPr lIns="90000" rIns="90000" tIns="45000" bIns="45000" anchor="ctr">
            <a:noAutofit/>
          </a:bodyPr>
          <a:p>
            <a:pPr algn="ctr">
              <a:lnSpc>
                <a:spcPct val="100000"/>
              </a:lnSpc>
              <a:buNone/>
            </a:pPr>
            <a:r>
              <a:rPr b="0" lang="en-US" sz="3600" spc="-1" strike="noStrike" cap="all">
                <a:solidFill>
                  <a:srgbClr val="ffffff"/>
                </a:solidFill>
                <a:latin typeface="Gill Sans MT"/>
              </a:rPr>
              <a:t>Thank you!</a:t>
            </a:r>
            <a:endParaRPr b="0" lang="en-US" sz="3600" spc="-1" strike="noStrike">
              <a:latin typeface="Arial"/>
            </a:endParaRPr>
          </a:p>
        </p:txBody>
      </p:sp>
      <p:sp>
        <p:nvSpPr>
          <p:cNvPr id="483" name="PlaceHolder 2"/>
          <p:cNvSpPr>
            <a:spLocks noGrp="1"/>
          </p:cNvSpPr>
          <p:nvPr>
            <p:ph type="subTitle"/>
          </p:nvPr>
        </p:nvSpPr>
        <p:spPr>
          <a:xfrm>
            <a:off x="581040" y="4352400"/>
            <a:ext cx="10992960" cy="1340280"/>
          </a:xfrm>
          <a:prstGeom prst="rect">
            <a:avLst/>
          </a:prstGeom>
          <a:noFill/>
          <a:ln w="0">
            <a:noFill/>
          </a:ln>
        </p:spPr>
        <p:txBody>
          <a:bodyPr lIns="0" rIns="0" tIns="0" bIns="0" anchor="t">
            <a:normAutofit fontScale="61000"/>
          </a:bodyPr>
          <a:p>
            <a:pPr algn="ctr">
              <a:lnSpc>
                <a:spcPct val="100000"/>
              </a:lnSpc>
              <a:spcBef>
                <a:spcPts val="581"/>
              </a:spcBef>
              <a:spcAft>
                <a:spcPts val="601"/>
              </a:spcAft>
              <a:buNone/>
              <a:tabLst>
                <a:tab algn="l" pos="0"/>
              </a:tabLst>
            </a:pPr>
            <a:r>
              <a:rPr b="0" lang="en-US" sz="2900" spc="-1" strike="noStrike" cap="all">
                <a:solidFill>
                  <a:srgbClr val="5c2f7d"/>
                </a:solidFill>
                <a:latin typeface="Gill Sans MT"/>
              </a:rPr>
              <a:t>Does anyone have any questions?</a:t>
            </a:r>
            <a:endParaRPr b="0" lang="en-US" sz="2900" spc="-1" strike="noStrike">
              <a:latin typeface="Arial"/>
            </a:endParaRPr>
          </a:p>
          <a:p>
            <a:pPr algn="ctr">
              <a:lnSpc>
                <a:spcPct val="100000"/>
              </a:lnSpc>
              <a:spcBef>
                <a:spcPts val="400"/>
              </a:spcBef>
              <a:spcAft>
                <a:spcPts val="601"/>
              </a:spcAft>
              <a:buNone/>
              <a:tabLst>
                <a:tab algn="l" pos="0"/>
              </a:tabLst>
            </a:pPr>
            <a:endParaRPr b="0" lang="en-US" sz="2000" spc="-1" strike="noStrike">
              <a:latin typeface="Arial"/>
            </a:endParaRPr>
          </a:p>
          <a:p>
            <a:pPr algn="ctr">
              <a:lnSpc>
                <a:spcPct val="100000"/>
              </a:lnSpc>
              <a:spcBef>
                <a:spcPts val="400"/>
              </a:spcBef>
              <a:spcAft>
                <a:spcPts val="601"/>
              </a:spcAft>
              <a:buNone/>
              <a:tabLst>
                <a:tab algn="l" pos="0"/>
              </a:tabLst>
            </a:pPr>
            <a:r>
              <a:rPr b="0" lang="en-US" sz="2000" spc="-1" strike="noStrike" cap="all">
                <a:solidFill>
                  <a:srgbClr val="5c2f7d"/>
                </a:solidFill>
                <a:latin typeface="Gill Sans MT"/>
              </a:rPr>
              <a:t>addyouremail@greatppt.com</a:t>
            </a:r>
            <a:endParaRPr b="0" lang="en-US" sz="2000" spc="-1" strike="noStrike">
              <a:latin typeface="Arial"/>
            </a:endParaRPr>
          </a:p>
          <a:p>
            <a:pPr algn="ctr">
              <a:lnSpc>
                <a:spcPct val="100000"/>
              </a:lnSpc>
              <a:spcBef>
                <a:spcPts val="400"/>
              </a:spcBef>
              <a:spcAft>
                <a:spcPts val="601"/>
              </a:spcAft>
              <a:buNone/>
              <a:tabLst>
                <a:tab algn="l" pos="0"/>
              </a:tabLst>
            </a:pPr>
            <a:r>
              <a:rPr b="0" lang="en-US" sz="2000" spc="-1" strike="noStrike" cap="all">
                <a:solidFill>
                  <a:srgbClr val="5c2f7d"/>
                </a:solidFill>
                <a:latin typeface="Gill Sans MT"/>
              </a:rPr>
              <a:t>+00 000 000 000</a:t>
            </a:r>
            <a:r>
              <a:rPr b="0" lang="en-US" sz="2000" spc="-1" strike="noStrike" cap="all">
                <a:solidFill>
                  <a:srgbClr val="5c2f7d"/>
                </a:solidFill>
                <a:latin typeface="Gill Sans MT"/>
              </a:rPr>
              <a:t>	</a:t>
            </a:r>
            <a:endParaRPr b="0" lang="en-US" sz="2000" spc="-1" strike="noStrike">
              <a:latin typeface="Arial"/>
            </a:endParaRPr>
          </a:p>
          <a:p>
            <a:pPr algn="ctr">
              <a:lnSpc>
                <a:spcPct val="100000"/>
              </a:lnSpc>
              <a:spcBef>
                <a:spcPts val="400"/>
              </a:spcBef>
              <a:spcAft>
                <a:spcPts val="601"/>
              </a:spcAft>
              <a:buNone/>
              <a:tabLst>
                <a:tab algn="l" pos="0"/>
              </a:tabLst>
            </a:pPr>
            <a:r>
              <a:rPr b="0" lang="en-US" sz="2000" spc="-1" strike="noStrike" cap="all">
                <a:solidFill>
                  <a:srgbClr val="5c2f7d"/>
                </a:solidFill>
                <a:latin typeface="Gill Sans MT"/>
              </a:rPr>
              <a:t>www.greatppt.com</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3d3d3d"/>
      </a:dk2>
      <a:lt2>
        <a:srgbClr val="ebebeb"/>
      </a:lt2>
      <a:accent1>
        <a:srgbClr val="5c2f7d"/>
      </a:accent1>
      <a:accent2>
        <a:srgbClr val="5c2f7d"/>
      </a:accent2>
      <a:accent3>
        <a:srgbClr val="e6c46d"/>
      </a:accent3>
      <a:accent4>
        <a:srgbClr val="969fa7"/>
      </a:accent4>
      <a:accent5>
        <a:srgbClr val="a9c37c"/>
      </a:accent5>
      <a:accent6>
        <a:srgbClr val="5a8071"/>
      </a:accent6>
      <a:hlink>
        <a:srgbClr val="828282"/>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3d3d3d"/>
      </a:dk2>
      <a:lt2>
        <a:srgbClr val="ebebeb"/>
      </a:lt2>
      <a:accent1>
        <a:srgbClr val="5c2f7d"/>
      </a:accent1>
      <a:accent2>
        <a:srgbClr val="5c2f7d"/>
      </a:accent2>
      <a:accent3>
        <a:srgbClr val="e6c46d"/>
      </a:accent3>
      <a:accent4>
        <a:srgbClr val="969fa7"/>
      </a:accent4>
      <a:accent5>
        <a:srgbClr val="a9c37c"/>
      </a:accent5>
      <a:accent6>
        <a:srgbClr val="5a8071"/>
      </a:accent6>
      <a:hlink>
        <a:srgbClr val="828282"/>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3d3d3d"/>
      </a:dk2>
      <a:lt2>
        <a:srgbClr val="ebebeb"/>
      </a:lt2>
      <a:accent1>
        <a:srgbClr val="5c2f7d"/>
      </a:accent1>
      <a:accent2>
        <a:srgbClr val="5c2f7d"/>
      </a:accent2>
      <a:accent3>
        <a:srgbClr val="e6c46d"/>
      </a:accent3>
      <a:accent4>
        <a:srgbClr val="969fa7"/>
      </a:accent4>
      <a:accent5>
        <a:srgbClr val="a9c37c"/>
      </a:accent5>
      <a:accent6>
        <a:srgbClr val="5a8071"/>
      </a:accent6>
      <a:hlink>
        <a:srgbClr val="828282"/>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3d3d3d"/>
      </a:dk2>
      <a:lt2>
        <a:srgbClr val="ebebeb"/>
      </a:lt2>
      <a:accent1>
        <a:srgbClr val="5c2f7d"/>
      </a:accent1>
      <a:accent2>
        <a:srgbClr val="5c2f7d"/>
      </a:accent2>
      <a:accent3>
        <a:srgbClr val="e6c46d"/>
      </a:accent3>
      <a:accent4>
        <a:srgbClr val="969fa7"/>
      </a:accent4>
      <a:accent5>
        <a:srgbClr val="a9c37c"/>
      </a:accent5>
      <a:accent6>
        <a:srgbClr val="5a8071"/>
      </a:accent6>
      <a:hlink>
        <a:srgbClr val="828282"/>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3d3d3d"/>
      </a:dk2>
      <a:lt2>
        <a:srgbClr val="ebebeb"/>
      </a:lt2>
      <a:accent1>
        <a:srgbClr val="5c2f7d"/>
      </a:accent1>
      <a:accent2>
        <a:srgbClr val="5c2f7d"/>
      </a:accent2>
      <a:accent3>
        <a:srgbClr val="e6c46d"/>
      </a:accent3>
      <a:accent4>
        <a:srgbClr val="969fa7"/>
      </a:accent4>
      <a:accent5>
        <a:srgbClr val="a9c37c"/>
      </a:accent5>
      <a:accent6>
        <a:srgbClr val="5a8071"/>
      </a:accent6>
      <a:hlink>
        <a:srgbClr val="828282"/>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3d3d3d"/>
      </a:dk2>
      <a:lt2>
        <a:srgbClr val="ebebeb"/>
      </a:lt2>
      <a:accent1>
        <a:srgbClr val="5c2f7d"/>
      </a:accent1>
      <a:accent2>
        <a:srgbClr val="5c2f7d"/>
      </a:accent2>
      <a:accent3>
        <a:srgbClr val="e6c46d"/>
      </a:accent3>
      <a:accent4>
        <a:srgbClr val="969fa7"/>
      </a:accent4>
      <a:accent5>
        <a:srgbClr val="a9c37c"/>
      </a:accent5>
      <a:accent6>
        <a:srgbClr val="5a8071"/>
      </a:accent6>
      <a:hlink>
        <a:srgbClr val="828282"/>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3d3d3d"/>
      </a:dk2>
      <a:lt2>
        <a:srgbClr val="ebebeb"/>
      </a:lt2>
      <a:accent1>
        <a:srgbClr val="5c2f7d"/>
      </a:accent1>
      <a:accent2>
        <a:srgbClr val="5c2f7d"/>
      </a:accent2>
      <a:accent3>
        <a:srgbClr val="e6c46d"/>
      </a:accent3>
      <a:accent4>
        <a:srgbClr val="969fa7"/>
      </a:accent4>
      <a:accent5>
        <a:srgbClr val="a9c37c"/>
      </a:accent5>
      <a:accent6>
        <a:srgbClr val="5a8071"/>
      </a:accent6>
      <a:hlink>
        <a:srgbClr val="828282"/>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3d3d3d"/>
      </a:dk2>
      <a:lt2>
        <a:srgbClr val="ebebeb"/>
      </a:lt2>
      <a:accent1>
        <a:srgbClr val="5c2f7d"/>
      </a:accent1>
      <a:accent2>
        <a:srgbClr val="5c2f7d"/>
      </a:accent2>
      <a:accent3>
        <a:srgbClr val="e6c46d"/>
      </a:accent3>
      <a:accent4>
        <a:srgbClr val="969fa7"/>
      </a:accent4>
      <a:accent5>
        <a:srgbClr val="a9c37c"/>
      </a:accent5>
      <a:accent6>
        <a:srgbClr val="5a8071"/>
      </a:accent6>
      <a:hlink>
        <a:srgbClr val="828282"/>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3985</TotalTime>
  <Application>LibreOffice/7.3.7.2$Linux_X86_64 LibreOffice_project/30$Build-2</Application>
  <AppVersion>15.0000</AppVersion>
  <Words>721</Words>
  <Paragraphs>51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2020-01-04T07:43:38Z</dcterms:created>
  <dc:creator>陈 伟浩</dc:creator>
  <dc:description/>
  <dc:language>en-US</dc:language>
  <cp:lastModifiedBy/>
  <cp:lastPrinted>2020-04-04T02:50:47Z</cp:lastPrinted>
  <dcterms:modified xsi:type="dcterms:W3CDTF">2023-03-18T01:26:22Z</dcterms:modified>
  <cp:revision>1168</cp:revision>
  <dc:subject/>
  <dc:title>PowerPoint 演示文稿</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14</vt:i4>
  </property>
  <property fmtid="{D5CDD505-2E9C-101B-9397-08002B2CF9AE}" pid="3" name="PresentationFormat">
    <vt:lpwstr>宽屏</vt:lpwstr>
  </property>
  <property fmtid="{D5CDD505-2E9C-101B-9397-08002B2CF9AE}" pid="4" name="Slides">
    <vt:i4>21</vt:i4>
  </property>
</Properties>
</file>